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872943" y="1438910"/>
            <a:ext cx="2160000" cy="2700000"/>
          </a:xfrm>
          <a:prstGeom prst="rect">
            <a:avLst/>
          </a:prstGeom>
          <a:noFill/>
          <a:ln w="38100">
            <a:gradFill>
              <a:gsLst>
                <a:gs pos="50000">
                  <a:srgbClr val="29B6F4"/>
                </a:gs>
                <a:gs pos="0">
                  <a:srgbClr val="82D1F6"/>
                </a:gs>
                <a:gs pos="99000">
                  <a:srgbClr val="0089CD"/>
                </a:gs>
              </a:gsLst>
              <a:lin ang="16200000" scaled="0"/>
            </a:gradFill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85000">
                      <a:srgbClr val="FF0000"/>
                    </a:gs>
                    <a:gs pos="0">
                      <a:schemeClr val="bg1"/>
                    </a:gs>
                  </a:gsLst>
                  <a:lin ang="18900000" scaled="1"/>
                </a:gra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0" hasCustomPrompt="1"/>
          </p:nvPr>
        </p:nvSpPr>
        <p:spPr>
          <a:xfrm>
            <a:off x="577215" y="4256405"/>
            <a:ext cx="2751455" cy="482600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endParaRPr lang="zh-CN" altLang="en-US" smtClean="0"/>
          </a:p>
        </p:txBody>
      </p:sp>
      <p:sp>
        <p:nvSpPr>
          <p:cNvPr id="10" name="文本占位符 9"/>
          <p:cNvSpPr>
            <a:spLocks noGrp="1"/>
          </p:cNvSpPr>
          <p:nvPr>
            <p:ph type="body" idx="11" hasCustomPrompt="1"/>
          </p:nvPr>
        </p:nvSpPr>
        <p:spPr>
          <a:xfrm>
            <a:off x="577533" y="4935855"/>
            <a:ext cx="2750820" cy="9652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2" hasCustomPrompt="1"/>
          </p:nvPr>
        </p:nvSpPr>
        <p:spPr>
          <a:xfrm>
            <a:off x="3856990" y="915670"/>
            <a:ext cx="7713980" cy="52324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3" hasCustomPrompt="1"/>
          </p:nvPr>
        </p:nvSpPr>
        <p:spPr>
          <a:xfrm>
            <a:off x="3881120" y="1438910"/>
            <a:ext cx="7726680" cy="5073650"/>
          </a:xfrm>
        </p:spPr>
        <p:txBody>
          <a:bodyPr/>
          <a:lstStyle>
            <a:lvl1pPr marL="0" indent="0">
              <a:buFont typeface="Wingdings" panose="05000000000000000000" charset="0"/>
              <a:buChar char="Ø"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endParaRPr lang="zh-CN" alt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resource_record_key" val="{&quot;13&quot;:[4364978,20280321,20469032,19951220]}"/>
  <p:tag name="commondata" val="eyJoZGlkIjoiZmEwMGMyM2UzMjY4ZWEyN2JkNWI5MDM5MTUxYTY3OTc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Arial Unicode MS</vt:lpstr>
      <vt:lpstr>Calibri</vt:lpstr>
      <vt:lpstr>微软雅黑</vt:lpstr>
      <vt:lpstr>Wingdings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DS</dc:creator>
  <cp:lastModifiedBy>白京山</cp:lastModifiedBy>
  <cp:revision>3</cp:revision>
  <dcterms:created xsi:type="dcterms:W3CDTF">2023-08-09T12:44:00Z</dcterms:created>
  <dcterms:modified xsi:type="dcterms:W3CDTF">2024-07-16T11:59:39Z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2052-12.1.0.17147</vt:lpwstr>
  </property>
</Properties>
</file>