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30157"/>
            <a:ext cx="10515600" cy="560531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838200" y="1755775"/>
            <a:ext cx="10610850" cy="4600575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4365" y="1298575"/>
            <a:ext cx="10997565" cy="629285"/>
          </a:xfrm>
        </p:spPr>
        <p:txBody>
          <a:bodyPr/>
          <a:lstStyle>
            <a:lvl1pPr algn="ctr">
              <a:defRPr sz="3600">
                <a:solidFill>
                  <a:srgbClr val="0070C0"/>
                </a:solidFill>
                <a:latin typeface="华文行楷" panose="02010800040101010101" charset="-122"/>
                <a:ea typeface="华文行楷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7" name="图片 6" descr="8-PPT内页【1920x1080】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12850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idx="10" hasCustomPrompt="1"/>
          </p:nvPr>
        </p:nvSpPr>
        <p:spPr>
          <a:xfrm>
            <a:off x="621665" y="1963420"/>
            <a:ext cx="11087100" cy="4357370"/>
          </a:xfrm>
        </p:spPr>
        <p:txBody>
          <a:bodyPr/>
          <a:lstStyle>
            <a:lvl1pPr marL="0" indent="0">
              <a:buNone/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 sz="2000">
                <a:solidFill>
                  <a:srgbClr val="0070C0"/>
                </a:solidFill>
              </a:defRPr>
            </a:lvl5pPr>
          </a:lstStyle>
          <a:p>
            <a:pPr lvl="0"/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4365" y="1298575"/>
            <a:ext cx="11074400" cy="629285"/>
          </a:xfrm>
        </p:spPr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mEwMGMyM2UzMjY4ZWEyN2JkNWI5MDM5MTUxYTY3OT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华文行楷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DS</dc:creator>
  <cp:lastModifiedBy>白京山</cp:lastModifiedBy>
  <cp:revision>5</cp:revision>
  <dcterms:created xsi:type="dcterms:W3CDTF">2023-08-09T12:44:00Z</dcterms:created>
  <dcterms:modified xsi:type="dcterms:W3CDTF">2024-06-04T08:24:16Z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