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61" r:id="rId6"/>
    <p:sldId id="258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6" y="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910CB-1A87-4EF7-BFBA-F78AB8A379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7B44C-E19F-42AC-91C7-0DCAECEEB7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WE4ZDcwYzJmNDYyODE2MGVlNDVmYWJlZjFmNTg4Nm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 wei</dc:creator>
  <cp:lastModifiedBy>Bohan  王</cp:lastModifiedBy>
  <cp:revision>6</cp:revision>
  <dcterms:created xsi:type="dcterms:W3CDTF">2022-07-27T08:06:00Z</dcterms:created>
  <dcterms:modified xsi:type="dcterms:W3CDTF">2024-03-20T12:37:37Z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12B7BEB14410499680CCE43E92CFC85C_13</vt:lpwstr>
  </property>
  <property fmtid="{D5CDD505-2E9C-101B-9397-08002B2CF9AE}" pid="3" name="KSOProductBuildVer">
    <vt:lpwstr>2052-12.1.0.16388</vt:lpwstr>
  </property>
</Properties>
</file>