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5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6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WE4ZDcwYzJmNDYyODE2MGVlNDVmYWJlZjFmNTg4N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 wei</dc:creator>
  <cp:lastModifiedBy>Bohan  王</cp:lastModifiedBy>
  <cp:revision>5</cp:revision>
  <dcterms:created xsi:type="dcterms:W3CDTF">2022-07-27T08:06:00Z</dcterms:created>
  <dcterms:modified xsi:type="dcterms:W3CDTF">2024-03-20T12:36:44Z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4C8119997CB64171B039FEFD4D5E94FD_13</vt:lpwstr>
  </property>
  <property fmtid="{D5CDD505-2E9C-101B-9397-08002B2CF9AE}" pid="3" name="KSOProductBuildVer">
    <vt:lpwstr>2052-12.1.0.16388</vt:lpwstr>
  </property>
</Properties>
</file>