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D1F"/>
    <a:srgbClr val="D0E79F"/>
    <a:srgbClr val="28237E"/>
    <a:srgbClr val="27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0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1035050" y="2070735"/>
            <a:ext cx="1626235" cy="389890"/>
            <a:chOff x="729" y="3261"/>
            <a:chExt cx="2561" cy="614"/>
          </a:xfrm>
        </p:grpSpPr>
        <p:sp>
          <p:nvSpPr>
            <p:cNvPr id="2067" name="任意多边形: 形状 2066"/>
            <p:cNvSpPr/>
            <p:nvPr>
              <p:custDataLst>
                <p:tags r:id="rId2"/>
              </p:custDataLst>
            </p:nvPr>
          </p:nvSpPr>
          <p:spPr>
            <a:xfrm>
              <a:off x="729" y="3261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1</a:t>
              </a:r>
              <a:endPara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1422" y="3312"/>
              <a:ext cx="186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目的</a:t>
              </a:r>
              <a:endParaRPr lang="zh-CN" altLang="en-US" b="1">
                <a:solidFill>
                  <a:srgbClr val="28237E"/>
                </a:solidFill>
                <a:latin typeface="+mn-ea"/>
                <a:cs typeface="+mn-ea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35050" y="3317875"/>
            <a:ext cx="1626235" cy="389890"/>
            <a:chOff x="729" y="5344"/>
            <a:chExt cx="2561" cy="614"/>
          </a:xfrm>
        </p:grpSpPr>
        <p:sp>
          <p:nvSpPr>
            <p:cNvPr id="8" name="任意多边形: 形状 2066"/>
            <p:cNvSpPr/>
            <p:nvPr>
              <p:custDataLst>
                <p:tags r:id="rId4"/>
              </p:custDataLst>
            </p:nvPr>
          </p:nvSpPr>
          <p:spPr>
            <a:xfrm>
              <a:off x="729" y="5344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2</a:t>
              </a:r>
              <a:endPara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422" y="5395"/>
              <a:ext cx="186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方法</a:t>
              </a:r>
              <a:endParaRPr lang="zh-CN" altLang="en-US" b="1">
                <a:solidFill>
                  <a:srgbClr val="28237E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396365" y="937895"/>
            <a:ext cx="9398000" cy="599440"/>
          </a:xfrm>
        </p:spPr>
        <p:txBody>
          <a:bodyPr lIns="0" tIns="0" rIns="0" bIns="0" anchor="ctr" anchorCtr="0"/>
          <a:p>
            <a:r>
              <a:rPr lang="zh-CN" altLang="en-US" sz="2400" b="1" dirty="0">
                <a:solidFill>
                  <a:srgbClr val="28237E"/>
                </a:solidFill>
              </a:rPr>
              <a:t>壁报标题</a:t>
            </a:r>
            <a:endParaRPr lang="zh-CN" altLang="en-US" sz="2400" b="1" dirty="0">
              <a:solidFill>
                <a:srgbClr val="28237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75105" y="252793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200"/>
              <a:t>正文内容</a:t>
            </a:r>
            <a:endParaRPr lang="zh-CN" altLang="en-US" sz="1200"/>
          </a:p>
        </p:txBody>
      </p:sp>
      <p:sp>
        <p:nvSpPr>
          <p:cNvPr id="16" name="圆角矩形 15"/>
          <p:cNvSpPr/>
          <p:nvPr/>
        </p:nvSpPr>
        <p:spPr>
          <a:xfrm>
            <a:off x="3361373" y="1489075"/>
            <a:ext cx="5467985" cy="337820"/>
          </a:xfrm>
          <a:prstGeom prst="roundRect">
            <a:avLst>
              <a:gd name="adj" fmla="val 35207"/>
            </a:avLst>
          </a:prstGeom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单位：</a:t>
            </a:r>
            <a:r>
              <a:rPr lang="en-US" altLang="zh-CN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      </a:t>
            </a:r>
            <a:r>
              <a:rPr lang="zh-CN" altLang="en-US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</a:t>
            </a:r>
            <a:r>
              <a:rPr lang="en-US" altLang="zh-CN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   </a:t>
            </a:r>
            <a:r>
              <a:rPr lang="zh-CN" altLang="en-US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作者：</a:t>
            </a:r>
            <a:r>
              <a:rPr lang="en-US" altLang="zh-CN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 </a:t>
            </a:r>
            <a:endParaRPr lang="en-US" altLang="zh-CN" sz="1400" dirty="0">
              <a:solidFill>
                <a:srgbClr val="D72D1F"/>
              </a:solidFill>
              <a:latin typeface="Calibri" panose="020F05020202040302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75105" y="377888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200"/>
              <a:t>正文内容</a:t>
            </a:r>
            <a:endParaRPr lang="zh-CN" altLang="en-US" sz="1200"/>
          </a:p>
        </p:txBody>
      </p:sp>
      <p:grpSp>
        <p:nvGrpSpPr>
          <p:cNvPr id="20" name="组合 19"/>
          <p:cNvGrpSpPr/>
          <p:nvPr/>
        </p:nvGrpSpPr>
        <p:grpSpPr>
          <a:xfrm>
            <a:off x="6652260" y="2070735"/>
            <a:ext cx="1626235" cy="389890"/>
            <a:chOff x="729" y="5344"/>
            <a:chExt cx="2561" cy="614"/>
          </a:xfrm>
        </p:grpSpPr>
        <p:sp>
          <p:nvSpPr>
            <p:cNvPr id="21" name="任意多边形: 形状 2066"/>
            <p:cNvSpPr/>
            <p:nvPr>
              <p:custDataLst>
                <p:tags r:id="rId7"/>
              </p:custDataLst>
            </p:nvPr>
          </p:nvSpPr>
          <p:spPr>
            <a:xfrm>
              <a:off x="729" y="5344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3</a:t>
              </a:r>
              <a:endPara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1422" y="5395"/>
              <a:ext cx="186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结果</a:t>
              </a:r>
              <a:endParaRPr lang="zh-CN" altLang="en-US" b="1">
                <a:solidFill>
                  <a:srgbClr val="28237E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092315" y="250634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200"/>
              <a:t>正文内容</a:t>
            </a:r>
            <a:endParaRPr lang="zh-CN" altLang="en-US" sz="1200"/>
          </a:p>
        </p:txBody>
      </p:sp>
      <p:sp>
        <p:nvSpPr>
          <p:cNvPr id="24" name="矩形 23"/>
          <p:cNvSpPr/>
          <p:nvPr/>
        </p:nvSpPr>
        <p:spPr>
          <a:xfrm>
            <a:off x="7038340" y="3195955"/>
            <a:ext cx="3247390" cy="1434465"/>
          </a:xfrm>
          <a:prstGeom prst="rect">
            <a:avLst/>
          </a:prstGeom>
          <a:ln>
            <a:solidFill>
              <a:srgbClr val="2823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可添加图表</a:t>
            </a:r>
            <a:r>
              <a:rPr lang="zh-CN" altLang="en-US"/>
              <a:t>资料</a:t>
            </a:r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6089968" y="2016125"/>
            <a:ext cx="10795" cy="4428000"/>
          </a:xfrm>
          <a:prstGeom prst="line">
            <a:avLst/>
          </a:prstGeom>
          <a:ln>
            <a:solidFill>
              <a:srgbClr val="2823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713220" y="5008880"/>
            <a:ext cx="1626235" cy="389890"/>
            <a:chOff x="729" y="5344"/>
            <a:chExt cx="2561" cy="614"/>
          </a:xfrm>
        </p:grpSpPr>
        <p:sp>
          <p:nvSpPr>
            <p:cNvPr id="28" name="任意多边形: 形状 2066"/>
            <p:cNvSpPr/>
            <p:nvPr>
              <p:custDataLst>
                <p:tags r:id="rId9"/>
              </p:custDataLst>
            </p:nvPr>
          </p:nvSpPr>
          <p:spPr>
            <a:xfrm>
              <a:off x="729" y="5344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4</a:t>
              </a:r>
              <a:endPara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0"/>
              </p:custDataLst>
            </p:nvPr>
          </p:nvSpPr>
          <p:spPr>
            <a:xfrm>
              <a:off x="1422" y="5395"/>
              <a:ext cx="186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结论</a:t>
              </a:r>
              <a:endParaRPr lang="zh-CN" altLang="en-US" b="1">
                <a:solidFill>
                  <a:srgbClr val="28237E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092315" y="550100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200"/>
              <a:t>正文内容</a:t>
            </a:r>
            <a:endParaRPr lang="zh-CN" altLang="en-US" sz="1200"/>
          </a:p>
        </p:txBody>
      </p:sp>
      <p:sp>
        <p:nvSpPr>
          <p:cNvPr id="31" name="文本框 30"/>
          <p:cNvSpPr txBox="1"/>
          <p:nvPr/>
        </p:nvSpPr>
        <p:spPr>
          <a:xfrm>
            <a:off x="850265" y="5873115"/>
            <a:ext cx="475996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请勿改变页面大小或增加页数，正文字号及排版样式可以自主修改。</a:t>
            </a:r>
            <a:endParaRPr lang="zh-CN" altLang="en-US" sz="12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96365" y="4243705"/>
            <a:ext cx="3247390" cy="1315720"/>
          </a:xfrm>
          <a:prstGeom prst="rect">
            <a:avLst/>
          </a:prstGeom>
          <a:ln>
            <a:solidFill>
              <a:srgbClr val="2823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可添加图表</a:t>
            </a:r>
            <a:r>
              <a:rPr lang="zh-CN" altLang="en-US"/>
              <a:t>资料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0.xml><?xml version="1.0" encoding="utf-8"?>
<p:tagLst xmlns:p="http://schemas.openxmlformats.org/presentationml/2006/main">
  <p:tag name="commondata" val="eyJoZGlkIjoiYmY5NTJkNTRkMDdkNWM2ODM1NDFhNTZjODA0ODUxZTYifQ==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4721_1*a*1"/>
  <p:tag name="KSO_WM_TEMPLATE_CATEGORY" val="custom"/>
  <p:tag name="KSO_WM_TEMPLATE_INDEX" val="202347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演示</Application>
  <PresentationFormat>宽屏</PresentationFormat>
  <Paragraphs>34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壁报标题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新名览会展黄书凤18623098733</cp:lastModifiedBy>
  <cp:revision>4</cp:revision>
  <dcterms:created xsi:type="dcterms:W3CDTF">2023-08-09T12:44:00Z</dcterms:created>
  <dcterms:modified xsi:type="dcterms:W3CDTF">2024-04-09T01:04:56Z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