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1104265" y="1786255"/>
            <a:ext cx="1995170" cy="2520315"/>
          </a:xfrm>
          <a:prstGeom prst="rect">
            <a:avLst/>
          </a:prstGeom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800"/>
              <a:t>照片</a:t>
            </a:r>
            <a:endParaRPr lang="zh-CN" altLang="en-US" sz="2800"/>
          </a:p>
        </p:txBody>
      </p:sp>
      <p:sp>
        <p:nvSpPr>
          <p:cNvPr id="5" name="文本框 4"/>
          <p:cNvSpPr txBox="1"/>
          <p:nvPr/>
        </p:nvSpPr>
        <p:spPr>
          <a:xfrm>
            <a:off x="563245" y="4316095"/>
            <a:ext cx="3077845" cy="1189355"/>
          </a:xfrm>
          <a:prstGeom prst="rect">
            <a:avLst/>
          </a:prstGeom>
        </p:spPr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姓</a:t>
            </a:r>
            <a:r>
              <a:rPr lang="en-US" altLang="zh-CN" sz="2400" b="1">
                <a:latin typeface="Arial" panose="020B0604020202020204" pitchFamily="34" charset="0"/>
                <a:ea typeface="微软雅黑" panose="020B0503020204020204" charset="-122"/>
              </a:rPr>
              <a:t> </a:t>
            </a:r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名</a:t>
            </a:r>
            <a:endParaRPr lang="zh-CN" altLang="en-US" sz="2000">
              <a:latin typeface="Arial" panose="020B0604020202020204" pitchFamily="34" charset="0"/>
              <a:ea typeface="微软雅黑" panose="020B0503020204020204" charset="-122"/>
            </a:endParaRPr>
          </a:p>
          <a:p>
            <a:pPr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b="1">
                <a:latin typeface="Arial" panose="020B0604020202020204" pitchFamily="34" charset="0"/>
                <a:ea typeface="微软雅黑" panose="020B0503020204020204" charset="-122"/>
              </a:rPr>
              <a:t>单位</a:t>
            </a:r>
            <a:endParaRPr lang="zh-CN" altLang="en-US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055110" y="1786255"/>
            <a:ext cx="6787515" cy="15297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285750" indent="-285750">
              <a:lnSpc>
                <a:spcPct val="130000"/>
              </a:lnSpc>
              <a:buFont typeface="Wingdings" panose="05000000000000000000" charset="0"/>
              <a:buChar char="l"/>
            </a:pPr>
            <a:r>
              <a:rPr b="0">
                <a:ea typeface="宋体" panose="02010600030101010101" pitchFamily="2" charset="-122"/>
              </a:rPr>
              <a:t>简介内容（</a:t>
            </a:r>
            <a:r>
              <a:rPr lang="zh-CN" b="0">
                <a:ea typeface="宋体" panose="02010600030101010101" pitchFamily="2" charset="-122"/>
              </a:rPr>
              <a:t>科室任职）</a:t>
            </a:r>
            <a:endParaRPr lang="zh-CN" b="0">
              <a:ea typeface="宋体" panose="02010600030101010101" pitchFamily="2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charset="0"/>
              <a:buChar char="l"/>
            </a:pPr>
            <a:r>
              <a:rPr b="0">
                <a:ea typeface="宋体" panose="02010600030101010101" pitchFamily="2" charset="-122"/>
              </a:rPr>
              <a:t>学术任职</a:t>
            </a:r>
            <a:endParaRPr b="0">
              <a:ea typeface="宋体" panose="02010600030101010101" pitchFamily="2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charset="0"/>
              <a:buChar char="l"/>
            </a:pPr>
            <a:r>
              <a:rPr b="0">
                <a:ea typeface="宋体" panose="02010600030101010101" pitchFamily="2" charset="-122"/>
              </a:rPr>
              <a:t>科研成果等</a:t>
            </a:r>
            <a:endParaRPr b="0">
              <a:ea typeface="宋体" panose="02010600030101010101" pitchFamily="2" charset="-122"/>
            </a:endParaRPr>
          </a:p>
          <a:p>
            <a:pPr marL="285750" indent="-285750">
              <a:lnSpc>
                <a:spcPct val="130000"/>
              </a:lnSpc>
              <a:buFont typeface="Wingdings" panose="05000000000000000000" charset="0"/>
              <a:buChar char="l"/>
            </a:pPr>
            <a:r>
              <a:rPr b="0">
                <a:ea typeface="宋体" panose="02010600030101010101" pitchFamily="2" charset="-122"/>
              </a:rPr>
              <a:t>建议字数在200字以内</a:t>
            </a:r>
            <a:endParaRPr b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mI2MzVlODM3NzExYjUwZmQ5MzMxMmYyNzYwNmQ5Nm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WPS 演示</Application>
  <PresentationFormat>宽屏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Calibri</vt:lpstr>
      <vt:lpstr>Arial Unicode MS</vt:lpstr>
      <vt:lpstr>Wingdings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新名览会展黄书凤18623098733</cp:lastModifiedBy>
  <cp:revision>4</cp:revision>
  <dcterms:created xsi:type="dcterms:W3CDTF">2023-08-09T12:44:00Z</dcterms:created>
  <dcterms:modified xsi:type="dcterms:W3CDTF">2024-04-22T10:38:28Z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2052-12.1.0.16729</vt:lpwstr>
  </property>
</Properties>
</file>