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04265" y="1786255"/>
            <a:ext cx="1995170" cy="2520315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照片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563245" y="4316095"/>
            <a:ext cx="3077845" cy="118935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姓</a:t>
            </a:r>
            <a:r>
              <a:rPr lang="en-US" altLang="zh-CN" sz="2400" b="1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名</a:t>
            </a:r>
            <a:endParaRPr lang="zh-CN" altLang="en-US" sz="20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单位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055110" y="1786255"/>
            <a:ext cx="6787515" cy="152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30000"/>
              </a:lnSpc>
              <a:buFont typeface="Wingdings" panose="05000000000000000000" charset="0"/>
              <a:buChar char="l"/>
            </a:pPr>
            <a:r>
              <a:rPr b="0">
                <a:ea typeface="宋体" panose="02010600030101010101" pitchFamily="2" charset="-122"/>
              </a:rPr>
              <a:t>简介内容（</a:t>
            </a:r>
            <a:r>
              <a:rPr lang="zh-CN" b="0">
                <a:ea typeface="宋体" panose="02010600030101010101" pitchFamily="2" charset="-122"/>
              </a:rPr>
              <a:t>科室任职）</a:t>
            </a:r>
            <a:endParaRPr lang="zh-CN" b="0">
              <a:ea typeface="宋体" panose="02010600030101010101" pitchFamily="2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charset="0"/>
              <a:buChar char="l"/>
            </a:pPr>
            <a:r>
              <a:rPr b="0">
                <a:ea typeface="宋体" panose="02010600030101010101" pitchFamily="2" charset="-122"/>
              </a:rPr>
              <a:t>学术任职</a:t>
            </a:r>
            <a:endParaRPr b="0">
              <a:ea typeface="宋体" panose="02010600030101010101" pitchFamily="2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charset="0"/>
              <a:buChar char="l"/>
            </a:pPr>
            <a:r>
              <a:rPr b="0">
                <a:ea typeface="宋体" panose="02010600030101010101" pitchFamily="2" charset="-122"/>
              </a:rPr>
              <a:t>科研成果等</a:t>
            </a:r>
            <a:endParaRPr b="0">
              <a:ea typeface="宋体" panose="02010600030101010101" pitchFamily="2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charset="0"/>
              <a:buChar char="l"/>
            </a:pPr>
            <a:r>
              <a:rPr b="0">
                <a:ea typeface="宋体" panose="02010600030101010101" pitchFamily="2" charset="-122"/>
              </a:rPr>
              <a:t>建议字数在200字以内</a:t>
            </a:r>
            <a:endParaRPr b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mI2MzVlODM3NzExYjUwZmQ5MzMxMmYyNzYwNmQ5Nm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WPS 演示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Wingdings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新名览会展黄书凤18623098733</cp:lastModifiedBy>
  <cp:revision>4</cp:revision>
  <dcterms:created xsi:type="dcterms:W3CDTF">2023-08-09T12:44:00Z</dcterms:created>
  <dcterms:modified xsi:type="dcterms:W3CDTF">2024-04-22T10:38:28Z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