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57" r:id="rId5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gs" Target="tags/tag117.xml"/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tags" Target="../tags/tag62.xml"/><Relationship Id="rId5" Type="http://schemas.openxmlformats.org/officeDocument/2006/relationships/tags" Target="../tags/tag61.xml"/><Relationship Id="rId4" Type="http://schemas.openxmlformats.org/officeDocument/2006/relationships/tags" Target="../tags/tag60.xml"/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67.xml"/><Relationship Id="rId5" Type="http://schemas.openxmlformats.org/officeDocument/2006/relationships/tags" Target="../tags/tag66.xml"/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tags" Target="../tags/tag72.xml"/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7" Type="http://schemas.openxmlformats.org/officeDocument/2006/relationships/tags" Target="../tags/tag78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4" Type="http://schemas.openxmlformats.org/officeDocument/2006/relationships/tags" Target="../tags/tag75.xml"/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86.xml"/><Relationship Id="rId8" Type="http://schemas.openxmlformats.org/officeDocument/2006/relationships/tags" Target="../tags/tag85.xml"/><Relationship Id="rId7" Type="http://schemas.openxmlformats.org/officeDocument/2006/relationships/tags" Target="../tags/tag84.xml"/><Relationship Id="rId6" Type="http://schemas.openxmlformats.org/officeDocument/2006/relationships/tags" Target="../tags/tag83.xml"/><Relationship Id="rId5" Type="http://schemas.openxmlformats.org/officeDocument/2006/relationships/tags" Target="../tags/tag82.xml"/><Relationship Id="rId4" Type="http://schemas.openxmlformats.org/officeDocument/2006/relationships/tags" Target="../tags/tag81.xml"/><Relationship Id="rId3" Type="http://schemas.openxmlformats.org/officeDocument/2006/relationships/tags" Target="../tags/tag80.xml"/><Relationship Id="rId2" Type="http://schemas.openxmlformats.org/officeDocument/2006/relationships/tags" Target="../tags/tag79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5" Type="http://schemas.openxmlformats.org/officeDocument/2006/relationships/tags" Target="../tags/tag90.xml"/><Relationship Id="rId4" Type="http://schemas.openxmlformats.org/officeDocument/2006/relationships/tags" Target="../tags/tag89.xml"/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4" Type="http://schemas.openxmlformats.org/officeDocument/2006/relationships/tags" Target="../tags/tag93.xml"/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7" Type="http://schemas.openxmlformats.org/officeDocument/2006/relationships/tags" Target="../tags/tag99.xml"/><Relationship Id="rId6" Type="http://schemas.openxmlformats.org/officeDocument/2006/relationships/tags" Target="../tags/tag98.xml"/><Relationship Id="rId5" Type="http://schemas.openxmlformats.org/officeDocument/2006/relationships/tags" Target="../tags/tag97.xml"/><Relationship Id="rId4" Type="http://schemas.openxmlformats.org/officeDocument/2006/relationships/tags" Target="../tags/tag96.xml"/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6" Type="http://schemas.openxmlformats.org/officeDocument/2006/relationships/tags" Target="../tags/tag104.xml"/><Relationship Id="rId5" Type="http://schemas.openxmlformats.org/officeDocument/2006/relationships/tags" Target="../tags/tag103.xml"/><Relationship Id="rId4" Type="http://schemas.openxmlformats.org/officeDocument/2006/relationships/tags" Target="../tags/tag102.xml"/><Relationship Id="rId3" Type="http://schemas.openxmlformats.org/officeDocument/2006/relationships/tags" Target="../tags/tag101.xml"/><Relationship Id="rId2" Type="http://schemas.openxmlformats.org/officeDocument/2006/relationships/tags" Target="../tags/tag100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5" Type="http://schemas.openxmlformats.org/officeDocument/2006/relationships/tags" Target="../tags/tag108.xml"/><Relationship Id="rId4" Type="http://schemas.openxmlformats.org/officeDocument/2006/relationships/tags" Target="../tags/tag107.xml"/><Relationship Id="rId3" Type="http://schemas.openxmlformats.org/officeDocument/2006/relationships/tags" Target="../tags/tag106.xml"/><Relationship Id="rId2" Type="http://schemas.openxmlformats.org/officeDocument/2006/relationships/tags" Target="../tags/tag105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6" Type="http://schemas.openxmlformats.org/officeDocument/2006/relationships/tags" Target="../tags/tag113.xml"/><Relationship Id="rId5" Type="http://schemas.openxmlformats.org/officeDocument/2006/relationships/tags" Target="../tags/tag112.xml"/><Relationship Id="rId4" Type="http://schemas.openxmlformats.org/officeDocument/2006/relationships/tags" Target="../tags/tag111.xml"/><Relationship Id="rId3" Type="http://schemas.openxmlformats.org/officeDocument/2006/relationships/tags" Target="../tags/tag110.xml"/><Relationship Id="rId2" Type="http://schemas.openxmlformats.org/officeDocument/2006/relationships/tags" Target="../tags/tag109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  <a:prstGeom prst="rect">
            <a:avLst/>
          </a:prstGeo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  <a:prstGeom prst="rect">
            <a:avLst/>
          </a:prstGeo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  <a:prstGeom prst="rect">
            <a:avLst/>
          </a:prstGeo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  <a:prstGeom prst="rect">
            <a:avLst/>
          </a:prstGeo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  <a:prstGeom prst="rect">
            <a:avLst/>
          </a:prstGeo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  <a:prstGeom prst="rect">
            <a:avLst/>
          </a:prstGeo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  <a:prstGeom prst="rect">
            <a:avLst/>
          </a:prstGeo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  <a:prstGeom prst="rect">
            <a:avLst/>
          </a:prstGeo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  <a:prstGeom prst="rect">
            <a:avLst/>
          </a:prstGeo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  <a:prstGeom prst="rect">
            <a:avLst/>
          </a:prstGeo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tags" Target="../tags/tag57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4" Type="http://schemas.openxmlformats.org/officeDocument/2006/relationships/theme" Target="../theme/theme2.xml"/><Relationship Id="rId13" Type="http://schemas.openxmlformats.org/officeDocument/2006/relationships/tags" Target="../tags/tag114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F:/2024/结核/结核病大会/16-9.jpg16-9"/>
          <p:cNvPicPr>
            <a:picLocks noChangeAspect="1"/>
          </p:cNvPicPr>
          <p:nvPr userDrawn="1"/>
        </p:nvPicPr>
        <p:blipFill>
          <a:blip r:embed="rId12"/>
          <a:srcRect l="5" r="5"/>
          <a:stretch>
            <a:fillRect/>
          </a:stretch>
        </p:blipFill>
        <p:spPr>
          <a:xfrm>
            <a:off x="0" y="0"/>
            <a:ext cx="12190730" cy="6858000"/>
          </a:xfrm>
          <a:prstGeom prst="rect">
            <a:avLst/>
          </a:prstGeom>
        </p:spPr>
      </p:pic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F:/2024/结核/结核病大会/16-9-内页.jpg16-9-内页"/>
          <p:cNvPicPr>
            <a:picLocks noChangeAspect="1"/>
          </p:cNvPicPr>
          <p:nvPr userDrawn="1"/>
        </p:nvPicPr>
        <p:blipFill>
          <a:blip r:embed="rId12"/>
          <a:srcRect l="5" r="5"/>
          <a:stretch>
            <a:fillRect/>
          </a:stretch>
        </p:blipFill>
        <p:spPr>
          <a:xfrm>
            <a:off x="0" y="0"/>
            <a:ext cx="12190730" cy="6858000"/>
          </a:xfrm>
          <a:prstGeom prst="rect">
            <a:avLst/>
          </a:prstGeom>
        </p:spPr>
      </p:pic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1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16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17.xml><?xml version="1.0" encoding="utf-8"?>
<p:tagLst xmlns:p="http://schemas.openxmlformats.org/presentationml/2006/main">
  <p:tag name="commondata" val="eyJoZGlkIjoiNjQ3OTRjYzk5ZjY1MjlmMzI4Zjc3MzhiNmMwNzQ5NmUifQ==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2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</vt:i4>
      </vt:variant>
    </vt:vector>
  </HeadingPairs>
  <TitlesOfParts>
    <vt:vector size="11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WPS</vt:lpstr>
      <vt:lpstr>自定义设计方案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君合大成</cp:lastModifiedBy>
  <cp:revision>156</cp:revision>
  <dcterms:created xsi:type="dcterms:W3CDTF">2019-06-19T02:08:00Z</dcterms:created>
  <dcterms:modified xsi:type="dcterms:W3CDTF">2024-06-17T09:23:19Z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2052-12.1.0.16929</vt:lpwstr>
  </property>
  <property fmtid="{D5CDD505-2E9C-101B-9397-08002B2CF9AE}" pid="3" name="ICV">
    <vt:lpwstr>21184E0D0C7549B28A600404BE7376AF_11</vt:lpwstr>
  </property>
</Properties>
</file>