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6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idx="4294967295"/>
          </p:nvPr>
        </p:nvSpPr>
        <p:spPr>
          <a:xfrm>
            <a:off x="341528" y="340501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姓名：</a:t>
            </a:r>
            <a:endParaRPr lang="en-US" altLang="zh-CN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4294967295"/>
          </p:nvPr>
        </p:nvSpPr>
        <p:spPr>
          <a:xfrm>
            <a:off x="639426" y="923787"/>
            <a:ext cx="10826386" cy="536384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>
              <a:lnSpc>
                <a:spcPct val="120000"/>
              </a:lnSpc>
            </a:pPr>
            <a:r>
              <a:rPr lang="zh-CN" altLang="en-US" sz="2400" b="1" dirty="0"/>
              <a:t>基本信息</a:t>
            </a:r>
            <a:endParaRPr lang="en-US" altLang="zh-CN" sz="2400" b="1" dirty="0"/>
          </a:p>
          <a:p>
            <a:pPr lvl="1"/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单位 职称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学术任职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>
                <a:latin typeface="+mn-ea"/>
              </a:rPr>
              <a:t>1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>
                <a:latin typeface="+mn-ea"/>
              </a:rPr>
              <a:t>2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>
                <a:latin typeface="+mn-ea"/>
              </a:rPr>
              <a:t>3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>
                <a:latin typeface="+mn-ea"/>
              </a:rPr>
              <a:t>4</a:t>
            </a:r>
            <a:endParaRPr lang="en-US" altLang="zh-CN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学术成绩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latin typeface="+mn-ea"/>
              </a:rPr>
              <a:t>1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latin typeface="+mn-ea"/>
              </a:rPr>
              <a:t>2</a:t>
            </a:r>
            <a:endParaRPr lang="zh-CN" altLang="en-US" dirty="0">
              <a:latin typeface="+mn-ea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8E09B4A6-6066-DD82-F69E-65D833F3B35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1" r="3961"/>
          <a:stretch/>
        </p:blipFill>
        <p:spPr>
          <a:xfrm>
            <a:off x="9218549" y="1033669"/>
            <a:ext cx="2080254" cy="2561793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E1F5A45F-91F5-0604-D1C9-7DEB88926A03}"/>
              </a:ext>
            </a:extLst>
          </p:cNvPr>
          <p:cNvSpPr txBox="1"/>
          <p:nvPr/>
        </p:nvSpPr>
        <p:spPr>
          <a:xfrm>
            <a:off x="9867014" y="1871330"/>
            <a:ext cx="990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400" b="1" dirty="0">
                <a:solidFill>
                  <a:schemeClr val="accent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个人</a:t>
            </a:r>
            <a:endParaRPr kumimoji="1" lang="en-US" altLang="zh-CN" sz="2400" b="1" dirty="0">
              <a:solidFill>
                <a:schemeClr val="accent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kumimoji="1" lang="zh-CN" altLang="en-US" sz="2400" b="1" dirty="0">
                <a:solidFill>
                  <a:schemeClr val="accent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照片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主要事件">
  <a:themeElements>
    <a:clrScheme name="主要事件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主要事件">
      <a:maj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主要事件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TM04033927[[fn=主要事件]]</Template>
  <TotalTime>101</TotalTime>
  <Words>18</Words>
  <Application>Microsoft Macintosh PowerPoint</Application>
  <PresentationFormat>宽屏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黑体</vt:lpstr>
      <vt:lpstr>黑体</vt:lpstr>
      <vt:lpstr>宋体</vt:lpstr>
      <vt:lpstr>Arial</vt:lpstr>
      <vt:lpstr>Impact</vt:lpstr>
      <vt:lpstr>主要事件</vt:lpstr>
      <vt:lpstr>姓名：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专家姓名</dc:title>
  <dc:creator>逄 宇</dc:creator>
  <cp:lastModifiedBy>lqy</cp:lastModifiedBy>
  <cp:revision>22</cp:revision>
  <dcterms:created xsi:type="dcterms:W3CDTF">2023-06-13T03:12:00Z</dcterms:created>
  <dcterms:modified xsi:type="dcterms:W3CDTF">2024-05-21T07:49:48Z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2052-5.4.1.7920</vt:lpwstr>
  </property>
  <property fmtid="{D5CDD505-2E9C-101B-9397-08002B2CF9AE}" pid="3" name="ICV">
    <vt:lpwstr>5E1C69D7C5DC943280DE87640D045856_43</vt:lpwstr>
  </property>
</Properties>
</file>