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4648"/>
  </p:normalViewPr>
  <p:slideViewPr>
    <p:cSldViewPr snapToGrid="0">
      <p:cViewPr varScale="1">
        <p:scale>
          <a:sx n="112" d="100"/>
          <a:sy n="112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46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8A266E-A9E4-91A8-AD9C-7E555720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29098C-FDBC-9F9B-B82C-68A9F5416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54C893-FEA0-B589-36B1-AEFFD19E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67950C-1C74-A8E3-53F2-A9929550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970B17-EDC3-330C-0E85-958C72B0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0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29CF1E-1599-F906-F6C4-8F8604E8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B9DD8D-BFE6-BA19-8F9C-72E81DEDD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B894EA-8892-EE6D-E49D-956DEC47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19DE95-5A5C-AF13-F480-FD14A33C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2E0861-CDA8-E69A-2E7A-911F1470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09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46DD39-7099-7E7B-9752-5B7EF459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72BB85-5CD2-00A1-C505-95A5BA763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1803CF-A8E9-F988-93AD-F517327B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395B5A-1479-EC49-40D5-5FF338EC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263F0B-B794-7002-BAF5-28A0FCD1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30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D8B3C-1DCD-CED4-3B97-84593C6D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FBA6DE-965F-BE3A-AA16-D632C42A0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19AAF6-D784-90FB-6F54-0BB6F714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C2B73D-0248-CF43-EABC-0B82A3C8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0ADB5E-3BB9-FD4E-4FDD-92D14F58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9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D8AB9-68D2-2442-FC27-49E11DBF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37CDE-067A-3D3A-93F6-DBF635CD8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2981EC-4E5A-147B-D9EC-771C54BAF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9D3BD1-627A-C356-8A29-F4AE5B7A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86CE08-510D-B8AE-B121-0CFB5D51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7F1D34-9611-406D-FDE8-7EF243F9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98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A607-F723-33E6-7D66-ED97200A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089979-B709-8FA1-4785-F0BF4C25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17CAA9-A9D9-2779-5849-0D16EC95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0C6D93-FFE0-9A0D-A81F-E9B347D7E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D6A9B6-4F42-4B39-DF88-ABA4549A1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A2810E-7859-EB87-185E-B231C4DE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C35976D-B8A1-2633-46AA-56A6CD67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193412E-6135-0DCC-AF21-721473E3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27DD7-8CDF-D62C-3651-5DD11013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D35D8D-9E18-FAB8-53E1-B192AE6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9995EB-375D-D569-9AAC-3D478E9C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A5E382-351C-6942-2B9E-257F66B0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0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52722C7-B6B6-B4DC-7FCC-D673C03C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DFDDEF-E571-4D44-09D8-2315AE44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B1C973-583F-7AE8-7C8B-B5ACABC7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5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C4292-4E99-ACF1-59A6-4C307FF7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8551E5-8C20-E92F-9BD5-9E1BD0913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282C98-6B0D-C730-39FC-08FF0A2B5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45C420-01E3-5C75-994C-C73DF138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24A568-0355-5D27-D8F5-D6D2D762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93475-6338-E6E8-DC09-024D52D8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5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0D0D9-EDCE-6BAA-EFBD-00862DFC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F824112-7963-DCA2-84EC-55D1FDDE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097954-656C-31D0-4829-F7F5E872B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CFF27E-B0F5-A094-CBAB-35FF264D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CBC55B-CA75-8CDF-74A6-657A07A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C41784-627C-C868-BD14-724B5A0F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8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F684048D-5874-5217-BDC0-DC3A0B5FC7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00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hrtw83058602@outlook.com</dc:creator>
  <cp:lastModifiedBy>apple</cp:lastModifiedBy>
  <cp:revision>1</cp:revision>
  <dcterms:created xsi:type="dcterms:W3CDTF">2024-04-23T06:20:36Z</dcterms:created>
  <dcterms:modified xsi:type="dcterms:W3CDTF">2024-05-05T03:19:26Z</dcterms:modified>
</cp:coreProperties>
</file>