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3" autoAdjust="0"/>
    <p:restoredTop sz="94648"/>
  </p:normalViewPr>
  <p:slideViewPr>
    <p:cSldViewPr snapToGrid="0">
      <p:cViewPr varScale="1">
        <p:scale>
          <a:sx n="112" d="100"/>
          <a:sy n="112" d="100"/>
        </p:scale>
        <p:origin x="46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6466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D8A266E-A9E4-91A8-AD9C-7E5557203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B29098C-FDBC-9F9B-B82C-68A9F54167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654C893-FEA0-B589-36B1-AEFFD19E84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194655-481D-4694-81BE-E84594307AC8}" type="datetimeFigureOut">
              <a:rPr lang="zh-CN" altLang="en-US" smtClean="0"/>
              <a:t>2024/5/5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067950C-1C74-A8E3-53F2-A99295507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C970B17-EDC3-330C-0E85-958C72B0C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F64685-B24D-46EC-8C09-AEF4B3E274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5002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3829CF1E-1599-F906-F6C4-8F8604E88D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0B9DD8D-BFE6-BA19-8F9C-72E81DEDDC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8B894EA-8892-EE6D-E49D-956DEC4749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194655-481D-4694-81BE-E84594307AC8}" type="datetimeFigureOut">
              <a:rPr lang="zh-CN" altLang="en-US" smtClean="0"/>
              <a:t>2024/5/5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B19DE95-5A5C-AF13-F480-FD14A33CB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B2E0861-CDA8-E69A-2E7A-911F14704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F64685-B24D-46EC-8C09-AEF4B3E274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0094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746DD39-7099-7E7B-9752-5B7EF4596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472BB85-5CD2-00A1-C505-95A5BA763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51803CF-A8E9-F988-93AD-F517327B67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194655-481D-4694-81BE-E84594307AC8}" type="datetimeFigureOut">
              <a:rPr lang="zh-CN" altLang="en-US" smtClean="0"/>
              <a:t>2024/5/5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0395B5A-1479-EC49-40D5-5FF338EC0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3263F0B-B794-7002-BAF5-28A0FCD19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F64685-B24D-46EC-8C09-AEF4B3E274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4305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33D8B3C-1DCD-CED4-3B97-84593C6DE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DFBA6DE-965F-BE3A-AA16-D632C42A0F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219AAF6-D784-90FB-6F54-0BB6F71497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194655-481D-4694-81BE-E84594307AC8}" type="datetimeFigureOut">
              <a:rPr lang="zh-CN" altLang="en-US" smtClean="0"/>
              <a:t>2024/5/5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AC2B73D-0248-CF43-EABC-0B82A3C85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90ADB5E-3BB9-FD4E-4FDD-92D14F586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F64685-B24D-46EC-8C09-AEF4B3E274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8938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94D8AB9-68D2-2442-FC27-49E11DBF4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7A37CDE-067A-3D3A-93F6-DBF635CD8D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62981EC-4E5A-147B-D9EC-771C54BAF2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59D3BD1-627A-C356-8A29-F4AE5B7A67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194655-481D-4694-81BE-E84594307AC8}" type="datetimeFigureOut">
              <a:rPr lang="zh-CN" altLang="en-US" smtClean="0"/>
              <a:t>2024/5/5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D86CE08-510D-B8AE-B121-0CFB5D517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67F1D34-9611-406D-FDE8-7EF243F93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F64685-B24D-46EC-8C09-AEF4B3E274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9983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3D2A607-F723-33E6-7D66-ED97200AF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2089979-B709-8FA1-4785-F0BF4C256E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D17CAA9-A9D9-2779-5849-0D16EC95B6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D0C6D93-FFE0-9A0D-A81F-E9B347D7E1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54D6A9B6-4F42-4B39-DF88-ABA4549A1C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6A2810E-7859-EB87-185E-B231C4DE17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194655-481D-4694-81BE-E84594307AC8}" type="datetimeFigureOut">
              <a:rPr lang="zh-CN" altLang="en-US" smtClean="0"/>
              <a:t>2024/5/5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5C35976D-B8A1-2633-46AA-56A6CD67A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0193412E-6135-0DCC-AF21-721473E37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F64685-B24D-46EC-8C09-AEF4B3E274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168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3E27DD7-8CDF-D62C-3651-5DD11013F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6D35D8D-9E18-FAB8-53E1-B192AE6985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194655-481D-4694-81BE-E84594307AC8}" type="datetimeFigureOut">
              <a:rPr lang="zh-CN" altLang="en-US" smtClean="0"/>
              <a:t>2024/5/5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C9995EB-375D-D569-9AAC-3D478E9CA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FA5E382-351C-6942-2B9E-257F66B0A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F64685-B24D-46EC-8C09-AEF4B3E274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8032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552722C7-B6B6-B4DC-7FCC-D673C03CA0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194655-481D-4694-81BE-E84594307AC8}" type="datetimeFigureOut">
              <a:rPr lang="zh-CN" altLang="en-US" smtClean="0"/>
              <a:t>2024/5/5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22DFDDEF-E571-4D44-09D8-2315AE44A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2B1C973-583F-7AE8-7C8B-B5ACABC74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F64685-B24D-46EC-8C09-AEF4B3E274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9541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F3C4292-4E99-ACF1-59A6-4C307FF70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98551E5-8C20-E92F-9BD5-9E1BD0913B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C282C98-6B0D-C730-39FC-08FF0A2B53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E45C420-01E3-5C75-994C-C73DF1382D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194655-481D-4694-81BE-E84594307AC8}" type="datetimeFigureOut">
              <a:rPr lang="zh-CN" altLang="en-US" smtClean="0"/>
              <a:t>2024/5/5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A24A568-0355-5D27-D8F5-D6D2D7624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E193475-6338-E6E8-DC09-024D52D80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F64685-B24D-46EC-8C09-AEF4B3E274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9518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D30D0D9-EDCE-6BAA-EFBD-00862DFCE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F824112-7963-DCA2-84EC-55D1FDDE34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D097954-656C-31D0-4829-F7F5E872B3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ACFF27E-B0F5-A094-CBAB-35FF264D0C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194655-481D-4694-81BE-E84594307AC8}" type="datetimeFigureOut">
              <a:rPr lang="zh-CN" altLang="en-US" smtClean="0"/>
              <a:t>2024/5/5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7CBC55B-CA75-8CDF-74A6-657A07A85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BC41784-627C-C868-BD14-724B5A0FE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F64685-B24D-46EC-8C09-AEF4B3E274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7831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:a16="http://schemas.microsoft.com/office/drawing/2014/main" id="{F684048D-5874-5217-BDC0-DC3A0B5FC79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321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9007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宽屏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hrtw83058602@outlook.com</dc:creator>
  <cp:lastModifiedBy>apple</cp:lastModifiedBy>
  <cp:revision>1</cp:revision>
  <dcterms:created xsi:type="dcterms:W3CDTF">2024-04-23T06:20:36Z</dcterms:created>
  <dcterms:modified xsi:type="dcterms:W3CDTF">2024-05-05T03:19:26Z</dcterms:modified>
</cp:coreProperties>
</file>