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83EBA-C150-4629-5C1D-D44D0A00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7654AF-0DE0-90A2-FFA8-D79001970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7A041-5508-07D1-17AC-3AB5C827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963641-00F5-2265-C462-B8112AB7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4E024-6EA5-8A9E-2B43-09EFAE6C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30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E9EF7-F591-D67E-BED2-8E021518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B43B34-1113-2D5E-6D2F-5A0403DD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0F8E7C-CA8A-902A-00D0-2EF1B9E2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CBCEB1-6D00-6CB0-7403-4341C25A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E1E730-0DA7-B009-3FEB-2D5FFA8F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273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B1FE59F-FBC2-9653-376D-3DC1B93A7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48526F-468F-AC34-D8FA-0857EBC79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B27143-BAF7-6479-8E3F-DDDF3638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14C4C-ABD7-B361-6AC9-780381EA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50A304-0049-E5FD-035C-452C4948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745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FD4624-7957-9E90-8CAC-440EB2CA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81B531-D63B-4D83-903F-A124ABE8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6D78CE-F29B-2C87-B382-92ECDE0C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D6F34-2891-BD44-D3A2-772AAD0E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CC7D03-71DE-135D-2C3B-A60F9B6F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402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50D78-C21F-9DA0-A11A-EC4E9CED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DF3ED4-C5C6-2581-AA86-5176B055F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21E6A9-AF87-580E-F688-D3B65C80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9792F9-E826-F124-E80F-89A0769B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E968B-B9AF-02F9-D335-74033A85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4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91DD3-172E-965D-FD7F-83220ED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1EBC1F-1D71-40DF-A29B-8D94D0168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686C62-CF48-C601-BF72-C8E14E42A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70DF6-0100-51BB-ECA6-172A3BA8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839A6-0F04-CEFD-157B-9DC5EEF0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D32E8E-0C40-3EFF-2D73-EF2D9D11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38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5AA44-E268-A362-5E59-45E68586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EAC805-F58D-4EE7-BB9B-8AE00269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11136E-C80F-68DC-6EB7-4C38217FF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53EEF2-57F6-3BCE-98F1-2730A0E05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65FCF0-A474-BD73-ED7E-D2D0EF930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5F777F-F4E5-68A6-65D3-6B13DEAE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D15200-DE71-BF5E-88C1-9F9F6560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C28095-302D-2892-8B3F-1D906530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560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AD133-9A4F-60BB-B08F-24D85116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6ACF8F-7C01-A77F-C378-3DFA0CB6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DAD9DA-5B93-56E3-F2FC-77D1AFE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51A842-14C8-9AB5-D0CB-32AF48DB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35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F16111-04C7-CB8E-FE24-9E013BAC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84C2E4-1F29-00C5-C592-2D70A4FD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CCB4B7-1EDD-94E9-BA4C-28D13812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626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AA046A-F5DE-6D5F-07A5-87D54DC2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16CC44-C4D5-2CEA-4EB8-A612ACD8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365EB5-C2AB-78A8-2CA6-CFDFD360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F0A6BC-2380-9A3A-980B-E82DC8E5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90715F-5518-C4A0-F190-D711DEC3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F67B1-71E5-2A16-7A0C-FF4A51FD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2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8E480-5A3D-730B-1015-E37D3A64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FEA9D9-793D-789D-18C3-5CD035B4C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79CB63-FB8C-E1DE-2187-607930899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46E3F5-9B80-B28B-4D67-EEBDB132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10F58-12FE-17E5-7981-DBBDC9BB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95BEAC-82C5-B6F8-FD14-8987BB95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032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1A75103-77F6-555B-B36C-6E8CDA16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67068A-A840-EB5F-E998-77AFF1E9E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808786-C747-05EA-D35C-9E3A3E798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23D9-1FDB-A845-B03C-401CA91A1F53}" type="datetimeFigureOut">
              <a:rPr kumimoji="1" lang="zh-CN" altLang="en-US" smtClean="0"/>
              <a:t>2024/7/2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033E3-682A-3A9B-750F-B58B3B755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12F40-E9A6-FC31-5FCB-D708091E9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137E-AA60-9143-868B-D0D74AC34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DAD6B6-0448-E384-829E-616DC57CC2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A32302F-60F3-C1E5-7119-58F3BF76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6060DF-4B06-BC36-7D6D-4DB31381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40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lqy</dc:creator>
  <cp:lastModifiedBy>lqy</cp:lastModifiedBy>
  <cp:revision>1</cp:revision>
  <dcterms:created xsi:type="dcterms:W3CDTF">2024-07-02T06:13:56Z</dcterms:created>
  <dcterms:modified xsi:type="dcterms:W3CDTF">2024-07-02T06:19:49Z</dcterms:modified>
</cp:coreProperties>
</file>