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howGuides="1">
      <p:cViewPr varScale="1">
        <p:scale>
          <a:sx n="117" d="100"/>
          <a:sy n="117" d="100"/>
        </p:scale>
        <p:origin x="1928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B23D9-1FDB-A845-B03C-401CA91A1F53}" type="datetimeFigureOut">
              <a:rPr kumimoji="1" lang="zh-CN" altLang="en-US" smtClean="0"/>
              <a:t>2024/7/2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137E-AA60-9143-868B-D0D74AC3463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039188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B23D9-1FDB-A845-B03C-401CA91A1F53}" type="datetimeFigureOut">
              <a:rPr kumimoji="1" lang="zh-CN" altLang="en-US" smtClean="0"/>
              <a:t>2024/7/2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137E-AA60-9143-868B-D0D74AC3463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04457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B23D9-1FDB-A845-B03C-401CA91A1F53}" type="datetimeFigureOut">
              <a:rPr kumimoji="1" lang="zh-CN" altLang="en-US" smtClean="0"/>
              <a:t>2024/7/2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137E-AA60-9143-868B-D0D74AC3463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74558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B23D9-1FDB-A845-B03C-401CA91A1F53}" type="datetimeFigureOut">
              <a:rPr kumimoji="1" lang="zh-CN" altLang="en-US" smtClean="0"/>
              <a:t>2024/7/2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137E-AA60-9143-868B-D0D74AC3463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90106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B23D9-1FDB-A845-B03C-401CA91A1F53}" type="datetimeFigureOut">
              <a:rPr kumimoji="1" lang="zh-CN" altLang="en-US" smtClean="0"/>
              <a:t>2024/7/2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137E-AA60-9143-868B-D0D74AC3463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285488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B23D9-1FDB-A845-B03C-401CA91A1F53}" type="datetimeFigureOut">
              <a:rPr kumimoji="1" lang="zh-CN" altLang="en-US" smtClean="0"/>
              <a:t>2024/7/2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137E-AA60-9143-868B-D0D74AC3463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76660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B23D9-1FDB-A845-B03C-401CA91A1F53}" type="datetimeFigureOut">
              <a:rPr kumimoji="1" lang="zh-CN" altLang="en-US" smtClean="0"/>
              <a:t>2024/7/2</a:t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137E-AA60-9143-868B-D0D74AC3463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700816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B23D9-1FDB-A845-B03C-401CA91A1F53}" type="datetimeFigureOut">
              <a:rPr kumimoji="1" lang="zh-CN" altLang="en-US" smtClean="0"/>
              <a:t>2024/7/2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137E-AA60-9143-868B-D0D74AC3463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74071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B23D9-1FDB-A845-B03C-401CA91A1F53}" type="datetimeFigureOut">
              <a:rPr kumimoji="1" lang="zh-CN" altLang="en-US" smtClean="0"/>
              <a:t>2024/7/2</a:t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137E-AA60-9143-868B-D0D74AC3463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347840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B23D9-1FDB-A845-B03C-401CA91A1F53}" type="datetimeFigureOut">
              <a:rPr kumimoji="1" lang="zh-CN" altLang="en-US" smtClean="0"/>
              <a:t>2024/7/2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137E-AA60-9143-868B-D0D74AC3463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823258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B23D9-1FDB-A845-B03C-401CA91A1F53}" type="datetimeFigureOut">
              <a:rPr kumimoji="1" lang="zh-CN" altLang="en-US" smtClean="0"/>
              <a:t>2024/7/2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4137E-AA60-9143-868B-D0D74AC3463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052243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B23D9-1FDB-A845-B03C-401CA91A1F53}" type="datetimeFigureOut">
              <a:rPr kumimoji="1" lang="zh-CN" altLang="en-US" smtClean="0"/>
              <a:t>2024/7/2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84137E-AA60-9143-868B-D0D74AC34638}" type="slidenum">
              <a:rPr kumimoji="1" lang="zh-CN" altLang="en-US" smtClean="0"/>
              <a:t>‹#›</a:t>
            </a:fld>
            <a:endParaRPr kumimoji="1" lang="zh-CN" altLang="en-US"/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6864A9FD-040E-E0A2-4235-83E2487278EB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64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9DD01099-64F9-A3E7-4CA6-53AD81CF36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680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id="{3962A98A-4FE8-DB83-5F40-060F6FA123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391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54090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0</Words>
  <Application>Microsoft Macintosh PowerPoint</Application>
  <PresentationFormat>全屏显示(4:3)</PresentationFormat>
  <Paragraphs>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主题​​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lqy</dc:creator>
  <cp:lastModifiedBy>lqy</cp:lastModifiedBy>
  <cp:revision>2</cp:revision>
  <dcterms:created xsi:type="dcterms:W3CDTF">2024-07-02T06:13:56Z</dcterms:created>
  <dcterms:modified xsi:type="dcterms:W3CDTF">2024-07-02T06:21:16Z</dcterms:modified>
</cp:coreProperties>
</file>