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1B8"/>
    <a:srgbClr val="2DB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4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D4D7AC7-F413-3D76-FD71-F1AF7E443A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FBFC8E-2CCB-EFE4-73F3-9AB0968F9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0F59F-0B06-C643-9202-6756DEC66A20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5AF1B2-A451-68CB-0B71-5D3421628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43D5DB-F518-B7DC-734F-2DDE8E8C13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379AD-8D38-B141-BC75-6F33C2ECD99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0315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99CBF-AD2E-ECFA-95B7-2DEED456D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A54AC57-CF77-9E41-FC76-6867DB2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20F96D-5F59-7B6A-E6B5-9F789452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54EE-42E9-4D7F-BAA1-3B67E57D2537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08D115-20CB-7A0E-37DC-4A460CE6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F37C17-DD01-2BF0-2A20-A6517EDB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1A6D-E7A6-4E75-934D-6254220DF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32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865AF2-14E1-CABC-43D0-9D1D90AD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205DC0-270E-41E1-BBB5-964F1EDED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CD5AFF-DD9C-B359-5BA7-306FDBBE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54EE-42E9-4D7F-BAA1-3B67E57D2537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E379C0-6DD6-657F-F4AA-36CA3C4D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0FAB7C-B6B0-8D25-C164-2C76A02C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1A6D-E7A6-4E75-934D-6254220DF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83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09A769C-F9C3-F3FC-8081-1933EA3B0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3642C1-1D00-8AC0-59CD-29B2E6105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EB1673-4E5E-9D2D-D735-9E133B30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54EE-42E9-4D7F-BAA1-3B67E57D2537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BE0D3E-5C0E-DE7D-E8AE-93F8030E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E153D1-BB70-1716-20C2-B9F04FA9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1A6D-E7A6-4E75-934D-6254220DF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81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35E113-7B6A-0599-C773-DF3635FD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AD8FCF-1F94-F1DA-3FC4-180044B24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4BE21F-39A8-D8AE-3E01-F09F2A63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54EE-42E9-4D7F-BAA1-3B67E57D2537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DF1F0F-C901-5F77-3890-7C8585CE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37EA53-F4E0-40AC-A098-562C8812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1A6D-E7A6-4E75-934D-6254220DF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71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1B4049-5F3C-D411-C89B-1F0D442B9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47F5C8-18CE-E3A0-85B6-A3882CE8D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5DE45-F258-DD00-4CD5-78BF0FAA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54EE-42E9-4D7F-BAA1-3B67E57D2537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FC693E-3447-DF6F-8F18-B3CE5D60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531678-48CA-0607-A06D-11F838C9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1A6D-E7A6-4E75-934D-6254220DF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BAFA08-619C-3CE7-A8A1-572D344D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6F4618-26FD-B11C-332D-D804BE473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EEB727-4082-C2F3-DD6D-0A9014B80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AF55A7-C26D-352B-5368-057CAC0A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54EE-42E9-4D7F-BAA1-3B67E57D2537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CD0916-4E49-C19D-C900-5244DA29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83F9E8-AD98-C533-E6F3-C0D3882A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1A6D-E7A6-4E75-934D-6254220DF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57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50B97E-1A6B-2871-2A42-1FF618B3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18D0AD-442C-0805-2D40-E0C0FFD60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A3EA70-692E-996E-6405-67BA19EC3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256B020-75CF-BCA7-05A1-D2B162E7B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9628E7-C0A4-5F12-1F4D-15D3E850B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375FDBB-CAAD-ED6D-67A6-8444CAC4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54EE-42E9-4D7F-BAA1-3B67E57D2537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E68939-2B00-32D5-1ADB-25778F5E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F5843DF-A742-5142-5032-ECA8D3A0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1A6D-E7A6-4E75-934D-6254220DF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83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BDDC58-4917-0860-7DA0-AE6278CE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85A7FA-C34E-FA96-B6DD-B53518DD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54EE-42E9-4D7F-BAA1-3B67E57D2537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D33CEA-321A-4C1F-E833-9C5D13FD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E65B9B-95BD-AF2B-9749-C0EE691A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1A6D-E7A6-4E75-934D-6254220DF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76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F9360C-0893-207B-7D73-D179D594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54EE-42E9-4D7F-BAA1-3B67E57D2537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A8377F-328C-D38E-8B5A-EB7A1C65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7090D8-AA90-78B5-D09C-3C323F82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1A6D-E7A6-4E75-934D-6254220DF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47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CCEEE5-13B0-FF16-6AEE-6492CACA1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6C18CF-6C88-4BA3-C1F4-185E4691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30AECD-7E86-28D1-8132-9E124846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7B538B-8E90-591B-1D63-A5CAE137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54EE-42E9-4D7F-BAA1-3B67E57D2537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ACB4D1-B68A-EC4E-FAB1-52A76FBB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63461D-73AA-2653-1E2F-BC4B437E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1A6D-E7A6-4E75-934D-6254220DF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83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72DF2A-13D4-920D-BD08-E202F3DB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1EEB61B-F189-C13A-DCFC-BE3A8F8D8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2D5164-8138-23B9-9106-51FF5E1B4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DE6220-8135-AF12-D88C-806ACF1C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54EE-42E9-4D7F-BAA1-3B67E57D2537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03BF63-146E-7095-6B79-FE6FB109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3C060D-CC97-2C5B-F67D-4C730A8C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1A6D-E7A6-4E75-934D-6254220DF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25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B9607D-D1FE-0813-AFE0-A6C3F10B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946112-77E1-4945-33F5-840CFC513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3774FB-0F40-D576-B0B1-4513359DD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254EE-42E9-4D7F-BAA1-3B67E57D2537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BA920-5944-4021-621E-B7EB60DD6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9AA76B-3885-9101-2A00-A161AF74B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A1A6D-E7A6-4E75-934D-6254220DFD0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E7B3C7-A3F3-48B8-AC4F-130DEEE1A4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40"/>
            <a:ext cx="12192000" cy="685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181B26-7A35-6CED-F51C-5069597A4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1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3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98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62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262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Xiaoyu Gao</dc:creator>
  <cp:lastModifiedBy>apple</cp:lastModifiedBy>
  <cp:revision>7</cp:revision>
  <dcterms:created xsi:type="dcterms:W3CDTF">2023-11-03T09:23:09Z</dcterms:created>
  <dcterms:modified xsi:type="dcterms:W3CDTF">2024-03-14T10:06:54Z</dcterms:modified>
</cp:coreProperties>
</file>