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78"/>
  </p:normalViewPr>
  <p:slideViewPr>
    <p:cSldViewPr snapToGrid="0" showGuides="1">
      <p:cViewPr varScale="1">
        <p:scale>
          <a:sx n="113" d="100"/>
          <a:sy n="113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4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64CE750-A7ED-11C4-2631-C19609FBF4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3F9BA8-855A-8FE1-F84B-E67922BCE0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2B36A-D71C-EA4D-8458-9F015BA4F618}" type="datetimeFigureOut">
              <a:rPr kumimoji="1" lang="zh-CN" altLang="en-US" smtClean="0"/>
              <a:t>2024/7/22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9A7F38B-9CA4-E0A1-1E10-462A0E58AD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D67603-3F30-5303-7CC1-2B61831EED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CA11B-5299-0841-A011-027E52F79C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883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0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16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57FF0C8-3D1F-5AD2-5BE8-17BEA55B18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EE2EBC-D7C3-39A2-CCB0-BABEF838A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7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80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693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全屏显示(4:3)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6" baseType="lpstr">
      <vt:lpstr>等线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lqy</dc:creator>
  <cp:lastModifiedBy>lqy</cp:lastModifiedBy>
  <cp:revision>1</cp:revision>
  <dcterms:created xsi:type="dcterms:W3CDTF">2024-07-22T07:45:24Z</dcterms:created>
  <dcterms:modified xsi:type="dcterms:W3CDTF">2024-07-22T07:47:08Z</dcterms:modified>
</cp:coreProperties>
</file>