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6C5FE3-6917-7136-B545-D2E2BDE72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698A30A-CA9E-C788-FFED-E409D1C3A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E9651D-C2C7-3F73-FFB1-81FF63C3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B26581-E477-414F-87F1-AF3C37014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49F1D2-19D4-8F37-E476-2ADD35A2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8" name="图片 7" descr="背景图案&#10;&#10;描述已自动生成">
            <a:extLst>
              <a:ext uri="{FF2B5EF4-FFF2-40B4-BE49-F238E27FC236}">
                <a16:creationId xmlns:a16="http://schemas.microsoft.com/office/drawing/2014/main" id="{69324581-6352-C2AF-2135-1979F82AB5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67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44BA5C-10A9-0529-5017-6D3239E77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3EB50BA-01CB-94B8-5979-9AAEB33E9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18537A-9D60-5BB5-94E3-F92D6A56D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FF5B01-31B7-CC7C-3846-18C90901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886512-BDDF-8187-44E9-CE998E5E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693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FA55FFB-B003-B9B2-382E-9071E0AB4F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6425316-F546-BE8E-4C00-680E3DFCE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91C162-A40A-29CE-B95E-D9B23DCB9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DA6BB9-C559-EF97-E2CC-403FE8B9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6ECAA9-AB66-5766-32D7-6812114F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052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46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4A6474-A8B9-5F2F-8303-EBB46D6E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A9ABF8-7510-F2AB-8B22-0745BDF1A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948652-7A63-7E92-BD35-EBC7EEEC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BB4914-B276-175F-F0A8-241B8194C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97EBA8-A6F1-AC95-EBA6-BDF675D6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C7902E4-F8B6-1183-8840-B2BF719AEC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6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B8F0D5-F966-015E-DBD0-DFBBC783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99A4C3-5FFF-53A9-0FC6-251D79006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85913C-ADF5-A530-D9FE-6CD01FF93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D00269-B025-5AA8-180C-F5C1A421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BEF8C0-9FA3-C9D6-8FB0-D80096AC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914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33FC52-21BC-AD5C-4C23-A1F020CE4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853E8F-55B7-D461-A7A2-27ECEDB0B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D5FBD8E-987E-DA57-0581-1EF5C2F5C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D00C43-7BC2-1E0F-EBD5-A47C07E5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F532DF8-E7BC-468B-5730-EBC9E6ED7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0931CF7-5BD3-495B-F7E2-EE1DE15EE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93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FD0C6A-BD16-82B7-3BAC-824191272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5AD9BF-F987-B28B-E3EB-3DF74B53F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41C19B-4A5A-EAE9-A2D1-9F4425D7A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FC91CDC-69DA-C917-9B34-C3F950E3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3A9289D-FFB7-F30F-8352-22B598603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3BE1585-0167-3698-A61C-072D3FC78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5CC83D-709E-FD74-364D-7FB3EE6F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48AB68E-CD9E-A9EA-4439-541D7847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7694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060EC2-2FA9-66F4-1770-BFB488CC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1CFA0D8-7787-98E0-BE1D-9162FD862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BF92383-817A-8F11-5192-A89AD5CB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6A7F7AA-1D2C-DD20-6E0C-51B84589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9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A186418-99AA-602A-A5F0-A1E355757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E1B157A-B462-9A46-358B-ADC46367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47952A-3AFF-EF20-C6C4-3C94CC5A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932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742CB5-55FB-54A2-42BC-CAB36825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1F8E84-6E70-6078-1ACB-FF1358F8B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36E1E46-FFC6-E064-4476-CCF86B9A2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71E7418-4E75-6F3D-BE6C-02D220A18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CC10B3-B381-11CF-97EE-086B11491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1E45178-567A-0033-18BA-019577ECE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242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F3A42A-F529-18D9-9339-0D21EFEA4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2979430-DCFC-5FCF-2CBF-B95407C97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9AE8A29-FD61-37CD-8F2C-BA90F7C44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8E57BF-45E5-BF2D-17B3-241AEFBD9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C5C11C-C5B0-7978-541C-386A07910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178357C-F501-4B72-1868-97771214E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4259DCE-6A09-7D19-2918-1237F0EE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6FC9E4D-FDD4-1EF1-EB4C-8D4E9A99F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A981D4-511F-5F20-348D-06737D5B9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A0F8A-DE9E-F24D-A1D2-D084F6D6CC5A}" type="datetimeFigureOut">
              <a:rPr kumimoji="1" lang="zh-CN" altLang="en-US" smtClean="0"/>
              <a:t>2024/2/20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345FE0-DA09-7F77-B78E-6876A0166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0EBD53-8B7C-B2A6-5C73-DB9AB49FE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5715C-02A5-444F-ADEE-E29394D6473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7921708-910B-585E-ABA2-A304E593847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12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E9C72BC-A2EC-908C-1753-65BDE147C2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4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背景图案&#10;&#10;描述已自动生成">
            <a:extLst>
              <a:ext uri="{FF2B5EF4-FFF2-40B4-BE49-F238E27FC236}">
                <a16:creationId xmlns:a16="http://schemas.microsoft.com/office/drawing/2014/main" id="{914E70C6-2FAB-48E0-98D8-EABC02F93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1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14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7482219"/>
      </p:ext>
    </p:extLst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Macintosh PowerPoint</Application>
  <PresentationFormat>宽屏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自定义设计方案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登峰 侯</dc:creator>
  <cp:lastModifiedBy>18323</cp:lastModifiedBy>
  <cp:revision>2</cp:revision>
  <dcterms:created xsi:type="dcterms:W3CDTF">2024-01-31T09:55:41Z</dcterms:created>
  <dcterms:modified xsi:type="dcterms:W3CDTF">2024-02-20T02:27:30Z</dcterms:modified>
</cp:coreProperties>
</file>