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37738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232660"/>
            <a:ext cx="10968990" cy="401701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37738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232660"/>
            <a:ext cx="10968990" cy="401701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37738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232660"/>
            <a:ext cx="10968990" cy="401701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377385"/>
            <a:ext cx="10969200" cy="70560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232660"/>
            <a:ext cx="10968990" cy="4017010"/>
          </a:xfrm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永不言弃</cp:lastModifiedBy>
  <cp:revision>157</cp:revision>
  <dcterms:created xsi:type="dcterms:W3CDTF">2019-06-19T02:08:00Z</dcterms:created>
  <dcterms:modified xsi:type="dcterms:W3CDTF">2025-06-05T00:58:36Z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C67A66E985B346E8B32738E07BCD3A47_11</vt:lpwstr>
  </property>
</Properties>
</file>