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85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5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23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99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50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39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0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73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89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9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9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34A1-9464-4025-AA75-A46B1DE78EB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6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DC08E-0230-253D-F1C0-09E7A7338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154120-455F-9C67-1A90-2DA2C02F1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77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B8734-27CC-8E6D-1107-1B69BA55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E15F10-6A45-B7AC-76BC-30D68980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90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B8734-27CC-8E6D-1107-1B69BA55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E15F10-6A45-B7AC-76BC-30D68980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43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清华 李</dc:creator>
  <cp:lastModifiedBy>清华 李</cp:lastModifiedBy>
  <cp:revision>5</cp:revision>
  <dcterms:created xsi:type="dcterms:W3CDTF">2023-06-09T09:02:24Z</dcterms:created>
  <dcterms:modified xsi:type="dcterms:W3CDTF">2023-06-12T07:45:12Z</dcterms:modified>
</cp:coreProperties>
</file>