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34A1-9464-4025-AA75-A46B1DE78EB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085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34A1-9464-4025-AA75-A46B1DE78EB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753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34A1-9464-4025-AA75-A46B1DE78EB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0236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34A1-9464-4025-AA75-A46B1DE78EB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2996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34A1-9464-4025-AA75-A46B1DE78EB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450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34A1-9464-4025-AA75-A46B1DE78EB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2391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34A1-9464-4025-AA75-A46B1DE78EB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5032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34A1-9464-4025-AA75-A46B1DE78EB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7739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34A1-9464-4025-AA75-A46B1DE78EB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089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34A1-9464-4025-AA75-A46B1DE78EB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492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34A1-9464-4025-AA75-A46B1DE78EB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4921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B34A1-9464-4025-AA75-A46B1DE78EB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9619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BDC08E-0230-253D-F1C0-09E7A73386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B154120-455F-9C67-1A90-2DA2C02F19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1771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FB8734-27CC-8E6D-1107-1B69BA556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E15F10-6A45-B7AC-76BC-30D689803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6904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FB8734-27CC-8E6D-1107-1B69BA556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E15F10-6A45-B7AC-76BC-30D689803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8432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</TotalTime>
  <Words>0</Words>
  <Application>Microsoft Office PowerPoint</Application>
  <PresentationFormat>全屏显示(4:3)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清华 李</dc:creator>
  <cp:lastModifiedBy>清华 李</cp:lastModifiedBy>
  <cp:revision>5</cp:revision>
  <dcterms:created xsi:type="dcterms:W3CDTF">2023-06-09T09:02:24Z</dcterms:created>
  <dcterms:modified xsi:type="dcterms:W3CDTF">2023-06-12T07:45:12Z</dcterms:modified>
</cp:coreProperties>
</file>