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085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53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23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299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50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39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03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73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89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492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92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B34A1-9464-4025-AA75-A46B1DE78EBF}" type="datetimeFigureOut">
              <a:rPr lang="zh-CN" altLang="en-US" smtClean="0"/>
              <a:t>2023/6/9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263C4-8F12-4037-B0D7-86BCF079BA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961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466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BDC08E-0230-253D-F1C0-09E7A7338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B154120-455F-9C67-1A90-2DA2C02F1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77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B8734-27CC-8E6D-1107-1B69BA55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E15F10-6A45-B7AC-76BC-30D68980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690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B8734-27CC-8E6D-1107-1B69BA55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E15F10-6A45-B7AC-76BC-30D68980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21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B8734-27CC-8E6D-1107-1B69BA55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E15F10-6A45-B7AC-76BC-30D689803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611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0</Words>
  <Application>Microsoft Office PowerPoint</Application>
  <PresentationFormat>全屏显示(4:3)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清华 李</dc:creator>
  <cp:lastModifiedBy>清华 李</cp:lastModifiedBy>
  <cp:revision>2</cp:revision>
  <dcterms:created xsi:type="dcterms:W3CDTF">2023-06-09T09:02:24Z</dcterms:created>
  <dcterms:modified xsi:type="dcterms:W3CDTF">2023-06-09T09:32:43Z</dcterms:modified>
</cp:coreProperties>
</file>