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7" r:id="rId4"/>
    <p:sldId id="258" r:id="rId5"/>
    <p:sldId id="259" r:id="rId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14" y="1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7684DC1A-C9D9-32A3-8A50-F252A7A37C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6BDB2BA1-68BB-EB1A-DB13-92FD005C12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4E738A6B-3DD4-C9C5-BE0A-D91FEFC818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542345C7-7831-FCA1-1981-013C4116DB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87EC8E3-608C-45C9-568E-1F4356B847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41074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6FE5CFA-4666-1F80-6AAF-003398ACE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B93F8B25-CA50-0659-54C9-0AFB8BB1A8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8DA42CEE-6E32-4035-E39E-BC55CFF2A3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9572BA5-BB8D-7006-06BE-9233632E2E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06C8FC50-2172-3428-144F-FB8D87336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6372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A55159A5-6EEA-C238-581A-BCEC2BCA0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A5990A45-3A2C-A5EF-CFCD-F1358A193D4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5DE42E9F-534D-2D1B-E659-BAC80A6CE2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0EAD5AA-0C6E-08F3-1F52-A248B1CEC9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4E94B5DA-959E-240A-B4D3-5B9CB88EB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4329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617B253-7269-CA83-91B4-6AC4E7876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3EBE77F6-3162-2962-AF1E-80730B8ED3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1699241-8D23-05F3-A09B-D987CF73F9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FF0A1F21-0728-A1DD-8613-8F86BED666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302E56A-E53C-2B36-A25E-5EA09970F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73929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3328D6C-7128-4C5B-898F-D509ECA19A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CCBF314-D54E-F4AA-730B-09BE4FECC3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5C15BFE-02E9-2CFA-3C76-B5FD6D6A81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08C726D-2C7D-7DFA-1989-E64855E93E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74946DC-4705-3E35-992C-DA683C03E7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337622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C0C090E4-4E53-E29C-09F6-7A0CD4779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B23824B-243A-3F0E-2875-5F5AD7A6D07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2E0D7DF-CB67-60BB-2E84-5D4FBB1387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967A284-1A13-3FB4-0F40-60154CA62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FBF99B4F-C59D-9213-E46D-F23EBF4840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3620DF8B-ED42-CD03-A683-96669B4B1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2686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461507B-9317-FE94-38C3-84EAD62091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FA05F25C-7FE4-CE20-571C-8896D267C8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C8FF8E6E-50AB-A6D3-8317-E5E2B4CADA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D3BECB27-2041-AAC7-4387-38EC995B932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C6432E39-2B36-33EA-9FD4-C45E574ACF5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E0F1B87-B9FC-8A1B-BF17-572C42BA6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91F3567C-F870-0776-D78A-C087724B8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73BEF752-ADC8-0F1E-4135-6A38F02D6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277937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8F2C0EB-47C3-6C3E-CC48-803BF4293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B538B8A2-9210-4DCF-D53B-FE56006117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1BBE283-11CD-B0B1-FCBE-997B48594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5E29EF71-6626-E0A2-9585-1488EBE2FA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26683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0FCA1CE6-8785-1BE2-8414-2BC2177547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26387B6B-AFF5-3D8D-2B2F-555FCA3E73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A97151EB-D4EF-E94F-4526-55CD1BECD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52141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A66B581-BA5F-813E-9B3D-651F9F2512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FAF3F503-ED82-F1AA-5F2A-12EB2370173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CEC2AD03-2423-03FB-D0CF-9B3460F3BD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C91DEEDE-328D-EF3F-DC5A-6D671830CC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CA50E15A-95FC-0501-AA97-3D829F9C63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A53DE2D-F983-E8F7-95E1-4C3D6FBE72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001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FE00DBE-6DAE-CCB0-6A00-7B06C761B9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93265727-0650-56BF-5178-8573247141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FCED3490-28D1-BA12-BAC9-91444DA84B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2E76C852-0B54-8E35-8EFA-098ED62A0E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537041CA-21D3-E2B7-6449-D1D1F4FDCF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699BB061-4484-0558-E827-9AB084223E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17342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id="{8922B027-9B33-528D-0B16-F482096BDE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A031583B-ABF9-3B02-7FE0-DC878061E1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C57483E7-4800-F9DA-6D5C-FC6BA3C677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E6C11-00D7-4F12-B6E2-2D87B155B76F}" type="datetimeFigureOut">
              <a:rPr lang="zh-CN" altLang="en-US" smtClean="0"/>
              <a:t>2023/6/9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28DBFCD9-AA3B-E3D8-8BF4-C94F12190C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6ECE1EB-203E-CC19-01CC-F9FB9C81545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1EAC4-A71C-4006-9F66-4C5A2E4003B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7095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66956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34369A0-BF86-0441-48A2-1FF7D257E72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4CDA4419-601A-C711-B360-CE2C906BE1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02289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6C5C2-B461-4A01-A485-3DB3D91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50A7-1B86-EE7F-9AAC-3C7D4090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21698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6C5C2-B461-4A01-A485-3DB3D91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50A7-1B86-EE7F-9AAC-3C7D4090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99034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966C5C2-B461-4A01-A485-3DB3D91AD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84C350A7-1B86-EE7F-9AAC-3C7D409047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64877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5</vt:i4>
      </vt:variant>
    </vt:vector>
  </HeadingPairs>
  <TitlesOfParts>
    <vt:vector size="9" baseType="lpstr">
      <vt:lpstr>等线</vt:lpstr>
      <vt:lpstr>等线 Light</vt:lpstr>
      <vt:lpstr>Arial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清华 李</dc:creator>
  <cp:lastModifiedBy>清华 李</cp:lastModifiedBy>
  <cp:revision>2</cp:revision>
  <dcterms:created xsi:type="dcterms:W3CDTF">2023-06-09T09:00:01Z</dcterms:created>
  <dcterms:modified xsi:type="dcterms:W3CDTF">2023-06-09T09:33:16Z</dcterms:modified>
</cp:coreProperties>
</file>