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250"/>
  </p:normalViewPr>
  <p:slideViewPr>
    <p:cSldViewPr snapToGrid="0" snapToObjects="1">
      <p:cViewPr varScale="1">
        <p:scale>
          <a:sx n="101" d="100"/>
          <a:sy n="101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D088E-D09D-E54F-BEC2-0DE1BAD7E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4C5293-ACEA-804E-A897-1CE319AEC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96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C0C95-8515-2846-91DE-0BBE2C3F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B44A47-BB5D-E846-876C-62D0EA6A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7528646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2</cp:revision>
  <dcterms:created xsi:type="dcterms:W3CDTF">2023-10-13T08:55:06Z</dcterms:created>
  <dcterms:modified xsi:type="dcterms:W3CDTF">2023-10-13T09:00:40Z</dcterms:modified>
</cp:coreProperties>
</file>