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0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9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18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18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6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4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11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89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65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12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02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78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B5E0-ADC0-4DB4-909A-DF5EDF629FB5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F6E41-AF9A-4F1D-8262-5F130ECD323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7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33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21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80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yx</dc:creator>
  <cp:lastModifiedBy>john yx</cp:lastModifiedBy>
  <cp:revision>36</cp:revision>
  <dcterms:created xsi:type="dcterms:W3CDTF">2023-05-13T06:54:59Z</dcterms:created>
  <dcterms:modified xsi:type="dcterms:W3CDTF">2023-10-27T01:51:25Z</dcterms:modified>
</cp:coreProperties>
</file>