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409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4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D238F06-A0AE-E83A-E6ED-35426BA70C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-1"/>
            <a:ext cx="1219146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0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220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15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2023/9/21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07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35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1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81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73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31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508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2023/9/21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19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379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6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hrtw83058602@outlook.com</cp:lastModifiedBy>
  <cp:revision>154</cp:revision>
  <dcterms:created xsi:type="dcterms:W3CDTF">2019-06-19T02:08:00Z</dcterms:created>
  <dcterms:modified xsi:type="dcterms:W3CDTF">2023-09-21T08:00:39Z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