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117" d="100"/>
          <a:sy n="117" d="100"/>
        </p:scale>
        <p:origin x="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8A2883-C44F-4D12-A98A-5C342AB0B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E15B89-8C76-406B-973E-03D7ABE77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6F8F49-AA6A-4EA9-BB12-18C032C5E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91F815-AABC-4CDA-86E1-6140FCBB8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120772-5839-4A1E-A336-E81998E8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9977C50-9343-48DD-B43A-39A94EE447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8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39C127-BEB1-453F-827A-A78BA9F02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F68F322-A804-4AF5-BEBF-0AE36D63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3AA015-A22E-478B-9454-5A95D3354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176F93-4696-4944-B7ED-9C375EF2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B20DD8-4BAD-43BB-88E0-6FD31B6C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167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01D956-74A3-45E1-93BB-3C01996752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B29B79-80D8-46AE-993D-27C503524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C34383-86AC-4ABC-9590-0A2731FB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4FF734-EB8B-4F6D-9063-E75633A0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74E48B-B8FC-4732-81D8-B7605D6D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92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3FD099-4A3B-4D7A-BD0A-321CF5D01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F58166-F6B8-4320-AF9F-F43F75E37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EF0AB4-4366-403F-89EA-3EA4ACB2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228267-958A-4D45-8E4D-D5269C9A8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296D01-20C0-4042-A709-CFC9ABCE4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8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F0BF-D806-491F-9244-E7C7A44C7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E255E28-D422-4EC8-B5D7-6F69430B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D5847-283B-43C4-ADBD-EA0B0D336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C094F2-2D81-4120-81A1-CFF566AA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8B6F06-9C81-4A16-83C5-42C73F4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611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F175D-7A3C-4362-8A9F-8020AEF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2318227-A027-4721-9A02-93A09659A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E58EDA-674B-486A-AA80-D859C00C7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ADD5FE-B591-42BA-8327-ADDA58517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A37183-5062-4CB5-A858-74CF66FB9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C13C439-7967-48DA-8430-CAC4D009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8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ECCD68-7C85-46A0-8932-FFCE176B2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BD63C11-4D4A-46FF-89F4-7BD11D3AB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2431C54-B82E-4AA8-B12D-A20A30744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26850C-6518-4D4D-95FA-C2C474ACA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0C1C08A-73ED-407A-AE8F-070A69B2D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72614D0-C82D-42D1-9F11-085E3034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582F4DE-26C1-45C5-A261-DCAFC048D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3A745F-76A5-44FB-A005-E8280393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27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2B6773-9CFB-4751-982B-3DFE4696F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1DF8F5C-DB4B-4B62-BB87-B8C6332B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1AABE7-56E7-4293-9A47-4A4EFA3B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917C1E-FCED-45E4-8BB8-1226FBE3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80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141C6C4-C87D-4457-8AE4-D16E93A50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5D1BF5-CBF5-4397-98EF-E0C1BCE8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1C1EB3-ABB7-47E6-9D47-A3EB9DC4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411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15699C-6F5B-4E3D-A55F-97293D3BA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7EC142-4E10-4002-A175-09B3CE45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676B87-22D0-49F2-BE91-2E62FFDB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6E0272-A24A-4D43-8C1D-7D6EC186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6A23C0-8372-4A46-8FCD-4DC21677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4C25AB-882F-49A3-8943-490739F7D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05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01540B-F185-4BBC-92E8-F2633821A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FFD8B2-46A8-49B4-9FAA-24C677957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A1DA98-990D-4144-990D-7AA7FE242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65E03D-62AF-44A0-A54D-A2CB89F1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6F1E25-9636-42FF-9AB9-E90FBB0B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F562BC-898F-4AE6-B8E5-27EDAB6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70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1A666F-1560-4A35-9AA3-45E8DDA3A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1BF7FA-7DC5-4DA7-B30C-7642956B2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1961BA-6570-44AD-89B6-34E10BA094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101F4-3764-4582-9399-E4919C6A2419}" type="datetimeFigureOut">
              <a:rPr lang="zh-CN" altLang="en-US" smtClean="0"/>
              <a:t>2023/9/13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1325AD-BFFA-43E0-BFB1-C0731DCC2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4E64D8-04B2-464E-B086-F02468344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79E24-D04C-498E-A135-2176493D08C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9CC72F-F7F4-4886-AF6B-0E29120A12E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" y="810"/>
            <a:ext cx="12186583" cy="685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7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9">
            <a:extLst>
              <a:ext uri="{FF2B5EF4-FFF2-40B4-BE49-F238E27FC236}">
                <a16:creationId xmlns:a16="http://schemas.microsoft.com/office/drawing/2014/main" id="{835633F2-D885-4422-06BA-3D93FB6BC4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9910" y="817611"/>
            <a:ext cx="9275763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中文题目：黑体，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20-24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号 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|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English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Arial</a:t>
            </a: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20 of word size 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单位：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号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宋体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|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work unit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of word </a:t>
            </a:r>
            <a:r>
              <a:rPr lang="en-US" altLang="zh-CN" sz="1200" dirty="0" err="1">
                <a:latin typeface="Calibri" panose="020F0502020204030204" pitchFamily="34" charset="0"/>
                <a:ea typeface="宋体" panose="02010600030101010101" pitchFamily="2" charset="-122"/>
              </a:rPr>
              <a:t>size,Arial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  typeface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）</a:t>
            </a:r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作者：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号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,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宋体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|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（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author 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12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of word size,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Arial  typeface </a:t>
            </a:r>
            <a:r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  <a:t>）</a:t>
            </a:r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D0DD98D9-ABBE-B25C-C0A5-9521A06F8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667" y="2307772"/>
            <a:ext cx="5826125" cy="4455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***************************************************************************************************************************************************************************************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latin typeface="Calibri" panose="020F0502020204030204" pitchFamily="34" charset="0"/>
                <a:ea typeface="宋体" panose="02010600030101010101" pitchFamily="2" charset="-122"/>
              </a:rPr>
              <a:t>壁报制作要求：</a:t>
            </a:r>
            <a:endParaRPr lang="en-US" altLang="zh-CN" sz="16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、题目：字体采用模板字体，字号大小可以根据标题文字数量适当进行修改，但是不能超出标题作者框。</a:t>
            </a:r>
            <a:endParaRPr lang="en-US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、正文：样式可任意编辑，但不能改变模板尺寸。可以放图片及表格，但所有内容不能设置动画效果。建议采用宋体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12-16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号字体，行间距采用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1.5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倍行距。</a:t>
            </a:r>
            <a:endParaRPr lang="en-US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、如果内容较多可以制作多页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，建议（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2-3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页）最多不能超过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页。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如果您在制作和提交的过程中遇到任何问题，可以电话咨询会务组。</a:t>
            </a:r>
            <a:endParaRPr lang="en-US" altLang="zh-CN" sz="16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技术支持： 常匯婷 </a:t>
            </a:r>
            <a:r>
              <a:rPr lang="en-US" altLang="zh-CN" sz="14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15264176913</a:t>
            </a:r>
          </a:p>
        </p:txBody>
      </p:sp>
      <p:sp>
        <p:nvSpPr>
          <p:cNvPr id="6" name="矩形 15">
            <a:extLst>
              <a:ext uri="{FF2B5EF4-FFF2-40B4-BE49-F238E27FC236}">
                <a16:creationId xmlns:a16="http://schemas.microsoft.com/office/drawing/2014/main" id="{DF270B83-4B26-4B86-9345-5D0812C1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4046" y="4203796"/>
            <a:ext cx="5856287" cy="24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**************************************************************</a:t>
            </a:r>
            <a:r>
              <a:rPr lang="zh-CN" altLang="en-US" sz="1600" b="1" dirty="0">
                <a:latin typeface="Calibri" panose="020F0502020204030204" pitchFamily="34" charset="0"/>
                <a:ea typeface="宋体" panose="02010600030101010101" pitchFamily="2" charset="-122"/>
              </a:rPr>
              <a:t>壁报上传步骤：</a:t>
            </a:r>
            <a:endParaRPr lang="en-US" altLang="zh-CN" sz="16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、使用投稿者账号登陆会议网站，进入“个人中心”。</a:t>
            </a:r>
            <a:endParaRPr lang="en-US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、进入首页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稿件评审状态</a:t>
            </a:r>
            <a:r>
              <a:rPr lang="en-US" altLang="zh-CN" sz="1400" dirty="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点击“上传壁报” 按钮。******************************************************************************************************************************************************************************************</a:t>
            </a:r>
            <a:endParaRPr lang="en-US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D25BB0B0-38A4-7B07-14AA-CE4DE503ECCD}"/>
              </a:ext>
            </a:extLst>
          </p:cNvPr>
          <p:cNvSpPr/>
          <p:nvPr/>
        </p:nvSpPr>
        <p:spPr>
          <a:xfrm>
            <a:off x="925286" y="729342"/>
            <a:ext cx="10232571" cy="1256639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60600321-6AFB-74A1-956F-66C78F299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2" r="-1315" b="16988"/>
          <a:stretch>
            <a:fillRect/>
          </a:stretch>
        </p:blipFill>
        <p:spPr bwMode="auto">
          <a:xfrm>
            <a:off x="6197600" y="2117821"/>
            <a:ext cx="50688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60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0FE725C-B8D8-4159-B0F9-C6F7D887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03" y="1274547"/>
            <a:ext cx="3057525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0D63BBD-8E6C-3828-5061-9E9FE34ED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353" y="1273753"/>
            <a:ext cx="26574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E0F90251-F70F-EA76-77DA-9C5F39C5D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91" y="685964"/>
            <a:ext cx="5653087" cy="233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************************************************************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800" b="1" dirty="0">
                <a:latin typeface="Calibri" panose="020F0502020204030204" pitchFamily="34" charset="0"/>
                <a:ea typeface="宋体" panose="02010600030101010101" pitchFamily="2" charset="-122"/>
              </a:rPr>
              <a:t>壁报上传步骤：</a:t>
            </a:r>
            <a:endParaRPr lang="en-US" altLang="zh-CN" sz="1800" b="1" dirty="0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、使用投稿者账号登陆会议网站，进入“个人中心”。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、进入首页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稿件评审状态</a:t>
            </a:r>
            <a:r>
              <a:rPr lang="en-US" altLang="zh-CN" sz="1600" dirty="0">
                <a:latin typeface="Calibri" panose="020F0502020204030204" pitchFamily="34" charset="0"/>
                <a:ea typeface="宋体" panose="02010600030101010101" pitchFamily="2" charset="-122"/>
              </a:rPr>
              <a:t>-</a:t>
            </a:r>
            <a:r>
              <a:rPr lang="zh-CN" altLang="en-US" sz="1600" dirty="0">
                <a:latin typeface="Calibri" panose="020F0502020204030204" pitchFamily="34" charset="0"/>
                <a:ea typeface="宋体" panose="02010600030101010101" pitchFamily="2" charset="-122"/>
              </a:rPr>
              <a:t>点击“上传壁报” 按钮********************************************************************************************************</a:t>
            </a:r>
            <a:endParaRPr lang="en-US" altLang="zh-CN" sz="16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15">
            <a:extLst>
              <a:ext uri="{FF2B5EF4-FFF2-40B4-BE49-F238E27FC236}">
                <a16:creationId xmlns:a16="http://schemas.microsoft.com/office/drawing/2014/main" id="{C7A2970B-7A73-FC01-2043-6091AD701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378" y="412980"/>
            <a:ext cx="6232525" cy="7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latin typeface="Calibri" panose="020F0502020204030204" pitchFamily="34" charset="0"/>
                <a:ea typeface="宋体" panose="02010600030101010101" pitchFamily="2" charset="-122"/>
              </a:rPr>
              <a:t>************************************************************************************************************************************</a:t>
            </a:r>
            <a:endParaRPr lang="en-US" altLang="zh-CN" sz="1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EA2AAD30-EE4C-6469-9D00-8CBA5267E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18102"/>
          <a:stretch>
            <a:fillRect/>
          </a:stretch>
        </p:blipFill>
        <p:spPr bwMode="auto">
          <a:xfrm>
            <a:off x="305934" y="3112382"/>
            <a:ext cx="82296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23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986</Words>
  <Application>Microsoft Macintosh PowerPoint</Application>
  <PresentationFormat>宽屏</PresentationFormat>
  <Paragraphs>18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黑体</vt:lpstr>
      <vt:lpstr>Arial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18323</cp:lastModifiedBy>
  <cp:revision>5</cp:revision>
  <dcterms:created xsi:type="dcterms:W3CDTF">2023-03-20T07:41:53Z</dcterms:created>
  <dcterms:modified xsi:type="dcterms:W3CDTF">2023-09-13T02:00:51Z</dcterms:modified>
</cp:coreProperties>
</file>