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616" y="1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6E41920-AE88-CA31-DC96-678A7119FF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8770AB-B6C9-2B4A-A9A3-AA61ECC0A760}" type="datetimeFigureOut">
              <a:rPr lang="zh-CN" altLang="en-US"/>
              <a:pPr>
                <a:defRPr/>
              </a:pPr>
              <a:t>2023/8/21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21E0263-2B5C-FDBA-D98F-3AD1E4B338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55290D7-D1A0-BDBE-E596-26CAD1795A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94EB94-CC5D-F245-9D0D-0248F33A11B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47271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22F1154-1FA8-450C-41C7-19934580A1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20D3E2-3678-4948-8B10-DE776917C443}" type="datetimeFigureOut">
              <a:rPr lang="zh-CN" altLang="en-US"/>
              <a:pPr>
                <a:defRPr/>
              </a:pPr>
              <a:t>2023/8/21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FA14847-5527-8603-5201-9034595557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86674E7-6D14-582D-2CD2-D360585792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D099A5-F3C8-D545-850A-073B5260A2C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38372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2C56995-0837-609F-4A4B-931A06B54F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2490EF-9BF7-C54A-9C0A-02617F4E9EC4}" type="datetimeFigureOut">
              <a:rPr lang="zh-CN" altLang="en-US"/>
              <a:pPr>
                <a:defRPr/>
              </a:pPr>
              <a:t>2023/8/21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9E25E56-2265-D296-394A-8CB9ED3023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7106338-3C73-7950-44A4-9E86255ED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F60759-5CD6-8D41-AC2A-7A085315550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794090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E4CD1AC-10CE-69F0-319E-4588F64B5D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3042F0-73B5-9247-A153-619846296AF4}" type="datetimeFigureOut">
              <a:rPr lang="zh-CN" altLang="en-US"/>
              <a:pPr>
                <a:defRPr/>
              </a:pPr>
              <a:t>2023/8/21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707DB71-664B-A39E-DA03-B08330CD0B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F61E15B-D542-C7BD-AF0E-980A4D09DC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A719AB-2EB4-914E-8044-F2A2578888B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3441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113A2D3-2D4D-A8B6-8C03-EE8B40210F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ACD916-52B0-F94B-9F32-896401467711}" type="datetimeFigureOut">
              <a:rPr lang="zh-CN" altLang="en-US"/>
              <a:pPr>
                <a:defRPr/>
              </a:pPr>
              <a:t>2023/8/21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9ADF90A-53F7-705E-6849-60B7D49ABD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AD4D4AC-D345-F59E-39C8-927F049A7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7C9183-3309-AE44-A160-67C41E3D3B1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23529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3">
            <a:extLst>
              <a:ext uri="{FF2B5EF4-FFF2-40B4-BE49-F238E27FC236}">
                <a16:creationId xmlns:a16="http://schemas.microsoft.com/office/drawing/2014/main" id="{B716B309-E0CE-30E8-9584-A919888761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67FDD0-193D-D340-99F7-5BC9F5F79987}" type="datetimeFigureOut">
              <a:rPr lang="zh-CN" altLang="en-US"/>
              <a:pPr>
                <a:defRPr/>
              </a:pPr>
              <a:t>2023/8/21</a:t>
            </a:fld>
            <a:endParaRPr lang="zh-CN" altLang="en-US"/>
          </a:p>
        </p:txBody>
      </p:sp>
      <p:sp>
        <p:nvSpPr>
          <p:cNvPr id="6" name="页脚占位符 4">
            <a:extLst>
              <a:ext uri="{FF2B5EF4-FFF2-40B4-BE49-F238E27FC236}">
                <a16:creationId xmlns:a16="http://schemas.microsoft.com/office/drawing/2014/main" id="{836BB776-5611-22C6-822B-8FF15B9D9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id="{889137EF-C3AE-2C17-B31C-1E5BD49FD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4737FB-1288-0645-A51B-FF65E592D1B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62492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3">
            <a:extLst>
              <a:ext uri="{FF2B5EF4-FFF2-40B4-BE49-F238E27FC236}">
                <a16:creationId xmlns:a16="http://schemas.microsoft.com/office/drawing/2014/main" id="{6C7C64CC-B25B-31C5-7108-B64B7EB0DF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481A7F-852E-6646-926F-295D80EE8A29}" type="datetimeFigureOut">
              <a:rPr lang="zh-CN" altLang="en-US"/>
              <a:pPr>
                <a:defRPr/>
              </a:pPr>
              <a:t>2023/8/21</a:t>
            </a:fld>
            <a:endParaRPr lang="zh-CN" altLang="en-US"/>
          </a:p>
        </p:txBody>
      </p:sp>
      <p:sp>
        <p:nvSpPr>
          <p:cNvPr id="8" name="页脚占位符 4">
            <a:extLst>
              <a:ext uri="{FF2B5EF4-FFF2-40B4-BE49-F238E27FC236}">
                <a16:creationId xmlns:a16="http://schemas.microsoft.com/office/drawing/2014/main" id="{F26D2D34-3F8C-E718-2922-FFD2FEB71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>
            <a:extLst>
              <a:ext uri="{FF2B5EF4-FFF2-40B4-BE49-F238E27FC236}">
                <a16:creationId xmlns:a16="http://schemas.microsoft.com/office/drawing/2014/main" id="{79FB2450-FD03-6AA3-CB5E-0DB2529A3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60A18E-3E00-594E-A5F9-3A3717113ED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00009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>
            <a:extLst>
              <a:ext uri="{FF2B5EF4-FFF2-40B4-BE49-F238E27FC236}">
                <a16:creationId xmlns:a16="http://schemas.microsoft.com/office/drawing/2014/main" id="{2A9193E5-067E-FCD4-3CA0-A2B221B2F9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888AE4-7A24-0E49-ABFF-85F726885261}" type="datetimeFigureOut">
              <a:rPr lang="zh-CN" altLang="en-US"/>
              <a:pPr>
                <a:defRPr/>
              </a:pPr>
              <a:t>2023/8/21</a:t>
            </a:fld>
            <a:endParaRPr lang="zh-CN" altLang="en-US"/>
          </a:p>
        </p:txBody>
      </p:sp>
      <p:sp>
        <p:nvSpPr>
          <p:cNvPr id="4" name="页脚占位符 4">
            <a:extLst>
              <a:ext uri="{FF2B5EF4-FFF2-40B4-BE49-F238E27FC236}">
                <a16:creationId xmlns:a16="http://schemas.microsoft.com/office/drawing/2014/main" id="{178E41D5-9067-C3C6-0402-16463F71FA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>
            <a:extLst>
              <a:ext uri="{FF2B5EF4-FFF2-40B4-BE49-F238E27FC236}">
                <a16:creationId xmlns:a16="http://schemas.microsoft.com/office/drawing/2014/main" id="{4DCE7628-15FF-774A-C57E-BD7DA2DE15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06BC87-E231-F948-B5EB-6587BFCA501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51838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>
            <a:extLst>
              <a:ext uri="{FF2B5EF4-FFF2-40B4-BE49-F238E27FC236}">
                <a16:creationId xmlns:a16="http://schemas.microsoft.com/office/drawing/2014/main" id="{F99DA8BA-106D-87DB-2F3E-E4BD67AD2F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768EF2-1CC3-AB4E-B277-C629C69CAF46}" type="datetimeFigureOut">
              <a:rPr lang="zh-CN" altLang="en-US"/>
              <a:pPr>
                <a:defRPr/>
              </a:pPr>
              <a:t>2023/8/21</a:t>
            </a:fld>
            <a:endParaRPr lang="zh-CN" altLang="en-US"/>
          </a:p>
        </p:txBody>
      </p:sp>
      <p:sp>
        <p:nvSpPr>
          <p:cNvPr id="3" name="页脚占位符 4">
            <a:extLst>
              <a:ext uri="{FF2B5EF4-FFF2-40B4-BE49-F238E27FC236}">
                <a16:creationId xmlns:a16="http://schemas.microsoft.com/office/drawing/2014/main" id="{0C12A4A8-179C-35EC-A08D-7F61B8F47C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>
            <a:extLst>
              <a:ext uri="{FF2B5EF4-FFF2-40B4-BE49-F238E27FC236}">
                <a16:creationId xmlns:a16="http://schemas.microsoft.com/office/drawing/2014/main" id="{F17D356D-2949-9A24-4629-6D86531AE1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98714B-3B38-324A-8D7E-126C72B1391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32848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3">
            <a:extLst>
              <a:ext uri="{FF2B5EF4-FFF2-40B4-BE49-F238E27FC236}">
                <a16:creationId xmlns:a16="http://schemas.microsoft.com/office/drawing/2014/main" id="{3A044F14-6383-8DC1-65EB-F29B136F60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DE23B3-EDF1-4A4F-B4EA-55ACB023DDC4}" type="datetimeFigureOut">
              <a:rPr lang="zh-CN" altLang="en-US"/>
              <a:pPr>
                <a:defRPr/>
              </a:pPr>
              <a:t>2023/8/21</a:t>
            </a:fld>
            <a:endParaRPr lang="zh-CN" altLang="en-US"/>
          </a:p>
        </p:txBody>
      </p:sp>
      <p:sp>
        <p:nvSpPr>
          <p:cNvPr id="6" name="页脚占位符 4">
            <a:extLst>
              <a:ext uri="{FF2B5EF4-FFF2-40B4-BE49-F238E27FC236}">
                <a16:creationId xmlns:a16="http://schemas.microsoft.com/office/drawing/2014/main" id="{D019C904-CF20-AB08-4FB0-60F1FD4EB8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id="{B1004137-5ABD-93B3-794C-B51721929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7878C3-B07E-0545-A96A-A78741431B0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1857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3">
            <a:extLst>
              <a:ext uri="{FF2B5EF4-FFF2-40B4-BE49-F238E27FC236}">
                <a16:creationId xmlns:a16="http://schemas.microsoft.com/office/drawing/2014/main" id="{C75174E4-6295-4058-012C-515A174DD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E24CE3-C6BB-2B4D-8648-F54438118F34}" type="datetimeFigureOut">
              <a:rPr lang="zh-CN" altLang="en-US"/>
              <a:pPr>
                <a:defRPr/>
              </a:pPr>
              <a:t>2023/8/21</a:t>
            </a:fld>
            <a:endParaRPr lang="zh-CN" altLang="en-US"/>
          </a:p>
        </p:txBody>
      </p:sp>
      <p:sp>
        <p:nvSpPr>
          <p:cNvPr id="6" name="页脚占位符 4">
            <a:extLst>
              <a:ext uri="{FF2B5EF4-FFF2-40B4-BE49-F238E27FC236}">
                <a16:creationId xmlns:a16="http://schemas.microsoft.com/office/drawing/2014/main" id="{C4D09BE6-6CBF-B7E1-8BCF-D691EECD1E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id="{666088FC-1B7C-FA43-D9A6-1A164E0EE5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544A14-566A-D14D-9C58-D536DA6556E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0929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>
            <a:extLst>
              <a:ext uri="{FF2B5EF4-FFF2-40B4-BE49-F238E27FC236}">
                <a16:creationId xmlns:a16="http://schemas.microsoft.com/office/drawing/2014/main" id="{B10D757F-504B-98F8-10F6-BFC5C6D9DFB0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2">
            <a:extLst>
              <a:ext uri="{FF2B5EF4-FFF2-40B4-BE49-F238E27FC236}">
                <a16:creationId xmlns:a16="http://schemas.microsoft.com/office/drawing/2014/main" id="{962B7D2B-1956-FA3B-0C2C-7255228A266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C9081BC-2ACF-2A9A-D442-7A7D9AE2FBD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6FFFC26D-B47A-554C-99E5-57AAE7D09AFC}" type="datetimeFigureOut">
              <a:rPr lang="zh-CN" altLang="en-US"/>
              <a:pPr>
                <a:defRPr/>
              </a:pPr>
              <a:t>2023/8/21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A94D007-E639-C2EA-1F9E-01BE378984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A1DDC9B-1578-77B1-5ADA-297BC570BA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2080E8DD-755F-9646-8467-CBA4D455EFD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矩形 9">
            <a:extLst>
              <a:ext uri="{FF2B5EF4-FFF2-40B4-BE49-F238E27FC236}">
                <a16:creationId xmlns:a16="http://schemas.microsoft.com/office/drawing/2014/main" id="{C3761102-3EF6-C6EA-55D9-CAAF018448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93800" y="301625"/>
            <a:ext cx="9275763" cy="104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50822" tIns="75411" rIns="150822" bIns="75411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 b="1">
                <a:latin typeface="黑体" panose="02010609060101010101" pitchFamily="49" charset="-122"/>
                <a:ea typeface="黑体" panose="02010609060101010101" pitchFamily="49" charset="-122"/>
              </a:rPr>
              <a:t>中文题目：黑体，</a:t>
            </a:r>
            <a:r>
              <a:rPr lang="en-US" altLang="zh-CN" sz="2400" b="1">
                <a:latin typeface="黑体" panose="02010609060101010101" pitchFamily="49" charset="-122"/>
                <a:ea typeface="黑体" panose="02010609060101010101" pitchFamily="49" charset="-122"/>
              </a:rPr>
              <a:t>20-24</a:t>
            </a:r>
            <a:r>
              <a:rPr lang="zh-CN" altLang="en-US" sz="2400" b="1">
                <a:latin typeface="黑体" panose="02010609060101010101" pitchFamily="49" charset="-122"/>
                <a:ea typeface="黑体" panose="02010609060101010101" pitchFamily="49" charset="-122"/>
              </a:rPr>
              <a:t>号 </a:t>
            </a:r>
            <a:r>
              <a:rPr lang="en-US" altLang="zh-CN" sz="2400" b="1">
                <a:latin typeface="黑体" panose="02010609060101010101" pitchFamily="49" charset="-122"/>
                <a:ea typeface="黑体" panose="02010609060101010101" pitchFamily="49" charset="-122"/>
              </a:rPr>
              <a:t>|</a:t>
            </a:r>
            <a:r>
              <a:rPr lang="zh-CN" altLang="en-US" sz="2400" b="1">
                <a:latin typeface="黑体" panose="02010609060101010101" pitchFamily="49" charset="-122"/>
                <a:ea typeface="黑体" panose="02010609060101010101" pitchFamily="49" charset="-122"/>
              </a:rPr>
              <a:t>（</a:t>
            </a:r>
            <a:r>
              <a:rPr lang="en-US" altLang="zh-CN" sz="2400" b="1">
                <a:latin typeface="黑体" panose="02010609060101010101" pitchFamily="49" charset="-122"/>
                <a:ea typeface="黑体" panose="02010609060101010101" pitchFamily="49" charset="-122"/>
              </a:rPr>
              <a:t>English</a:t>
            </a:r>
            <a:r>
              <a:rPr lang="zh-CN" altLang="en-US" sz="2400" b="1">
                <a:latin typeface="黑体" panose="02010609060101010101" pitchFamily="49" charset="-122"/>
                <a:ea typeface="黑体" panose="02010609060101010101" pitchFamily="49" charset="-122"/>
              </a:rPr>
              <a:t>：</a:t>
            </a:r>
            <a:r>
              <a:rPr lang="en-US" altLang="zh-CN" sz="2400" b="1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 Arial</a:t>
            </a:r>
            <a:r>
              <a:rPr lang="zh-CN" altLang="en-US" sz="2400" b="1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，</a:t>
            </a:r>
            <a:r>
              <a:rPr lang="en-US" altLang="zh-CN" sz="2400" b="1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 20 of word size </a:t>
            </a:r>
            <a:r>
              <a:rPr lang="zh-CN" altLang="en-US" sz="2400" b="1">
                <a:latin typeface="黑体" panose="02010609060101010101" pitchFamily="49" charset="-122"/>
                <a:ea typeface="黑体" panose="02010609060101010101" pitchFamily="49" charset="-122"/>
              </a:rPr>
              <a:t>）</a:t>
            </a:r>
            <a:endParaRPr lang="en-US" altLang="zh-CN" sz="2400" b="1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t>单位：</a:t>
            </a:r>
            <a:r>
              <a:rPr lang="en-US" altLang="zh-CN" sz="1200">
                <a:latin typeface="Calibri" panose="020F0502020204030204" pitchFamily="34" charset="0"/>
                <a:ea typeface="宋体" panose="02010600030101010101" pitchFamily="2" charset="-122"/>
              </a:rPr>
              <a:t>12</a:t>
            </a:r>
            <a:r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t>号</a:t>
            </a:r>
            <a:r>
              <a:rPr lang="en-US" altLang="zh-CN" sz="1200">
                <a:latin typeface="Calibri" panose="020F0502020204030204" pitchFamily="34" charset="0"/>
                <a:ea typeface="宋体" panose="02010600030101010101" pitchFamily="2" charset="-122"/>
              </a:rPr>
              <a:t>,</a:t>
            </a:r>
            <a:r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t>宋体</a:t>
            </a:r>
            <a:r>
              <a:rPr lang="en-US" altLang="zh-CN" sz="1200">
                <a:latin typeface="Calibri" panose="020F0502020204030204" pitchFamily="34" charset="0"/>
                <a:ea typeface="宋体" panose="02010600030101010101" pitchFamily="2" charset="-122"/>
              </a:rPr>
              <a:t>|</a:t>
            </a:r>
            <a:r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t>（</a:t>
            </a:r>
            <a:r>
              <a:rPr lang="en-US" altLang="zh-CN" sz="1200">
                <a:latin typeface="Calibri" panose="020F0502020204030204" pitchFamily="34" charset="0"/>
                <a:ea typeface="宋体" panose="02010600030101010101" pitchFamily="2" charset="-122"/>
              </a:rPr>
              <a:t>work unit</a:t>
            </a:r>
            <a:r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t>：</a:t>
            </a:r>
            <a:r>
              <a:rPr lang="en-US" altLang="zh-CN" sz="1200">
                <a:latin typeface="Calibri" panose="020F0502020204030204" pitchFamily="34" charset="0"/>
                <a:ea typeface="宋体" panose="02010600030101010101" pitchFamily="2" charset="-122"/>
              </a:rPr>
              <a:t>12</a:t>
            </a:r>
            <a:r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t> </a:t>
            </a:r>
            <a:r>
              <a:rPr lang="en-US" altLang="zh-CN" sz="1200">
                <a:latin typeface="Calibri" panose="020F0502020204030204" pitchFamily="34" charset="0"/>
                <a:ea typeface="宋体" panose="02010600030101010101" pitchFamily="2" charset="-122"/>
              </a:rPr>
              <a:t>of word size,Arial  typeface</a:t>
            </a:r>
            <a:r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t>）</a:t>
            </a:r>
            <a:endParaRPr lang="en-US" altLang="zh-CN" sz="1200">
              <a:latin typeface="Calibri" panose="020F0502020204030204" pitchFamily="34" charset="0"/>
              <a:ea typeface="宋体" panose="02010600030101010101" pitchFamily="2" charset="-122"/>
            </a:endParaRP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t>作者：</a:t>
            </a:r>
            <a:r>
              <a:rPr lang="en-US" altLang="zh-CN" sz="1200">
                <a:latin typeface="Calibri" panose="020F0502020204030204" pitchFamily="34" charset="0"/>
                <a:ea typeface="宋体" panose="02010600030101010101" pitchFamily="2" charset="-122"/>
              </a:rPr>
              <a:t>12</a:t>
            </a:r>
            <a:r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t>号</a:t>
            </a:r>
            <a:r>
              <a:rPr lang="en-US" altLang="zh-CN" sz="1200">
                <a:latin typeface="Calibri" panose="020F0502020204030204" pitchFamily="34" charset="0"/>
                <a:ea typeface="宋体" panose="02010600030101010101" pitchFamily="2" charset="-122"/>
              </a:rPr>
              <a:t>,</a:t>
            </a:r>
            <a:r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t>宋体</a:t>
            </a:r>
            <a:r>
              <a:rPr lang="en-US" altLang="zh-CN" sz="1200">
                <a:latin typeface="Calibri" panose="020F0502020204030204" pitchFamily="34" charset="0"/>
                <a:ea typeface="宋体" panose="02010600030101010101" pitchFamily="2" charset="-122"/>
              </a:rPr>
              <a:t>|</a:t>
            </a:r>
            <a:r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t>（</a:t>
            </a:r>
            <a:r>
              <a:rPr lang="en-US" altLang="zh-CN" sz="1200">
                <a:latin typeface="Calibri" panose="020F0502020204030204" pitchFamily="34" charset="0"/>
                <a:ea typeface="宋体" panose="02010600030101010101" pitchFamily="2" charset="-122"/>
              </a:rPr>
              <a:t>author </a:t>
            </a:r>
            <a:r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t>：</a:t>
            </a:r>
            <a:r>
              <a:rPr lang="en-US" altLang="zh-CN" sz="1200">
                <a:latin typeface="Calibri" panose="020F0502020204030204" pitchFamily="34" charset="0"/>
                <a:ea typeface="宋体" panose="02010600030101010101" pitchFamily="2" charset="-122"/>
              </a:rPr>
              <a:t>12</a:t>
            </a:r>
            <a:r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t> </a:t>
            </a:r>
            <a:r>
              <a:rPr lang="en-US" altLang="zh-CN" sz="1200">
                <a:latin typeface="Calibri" panose="020F0502020204030204" pitchFamily="34" charset="0"/>
                <a:ea typeface="宋体" panose="02010600030101010101" pitchFamily="2" charset="-122"/>
              </a:rPr>
              <a:t>of word size,</a:t>
            </a:r>
            <a:r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t> </a:t>
            </a:r>
            <a:r>
              <a:rPr lang="en-US" altLang="zh-CN" sz="1200">
                <a:latin typeface="Calibri" panose="020F0502020204030204" pitchFamily="34" charset="0"/>
                <a:ea typeface="宋体" panose="02010600030101010101" pitchFamily="2" charset="-122"/>
              </a:rPr>
              <a:t>Arial  typeface </a:t>
            </a:r>
            <a:r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t>）</a:t>
            </a:r>
            <a:endParaRPr lang="en-US" altLang="zh-CN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13314" name="TextBox 11">
            <a:extLst>
              <a:ext uri="{FF2B5EF4-FFF2-40B4-BE49-F238E27FC236}">
                <a16:creationId xmlns:a16="http://schemas.microsoft.com/office/drawing/2014/main" id="{FE24043A-5D18-30C4-6898-8FC33BB6D5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325" y="1905000"/>
            <a:ext cx="5826125" cy="482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50822" tIns="75411" rIns="150822" bIns="75411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1400">
                <a:latin typeface="Calibri" panose="020F0502020204030204" pitchFamily="34" charset="0"/>
                <a:ea typeface="宋体" panose="02010600030101010101" pitchFamily="2" charset="-122"/>
              </a:rPr>
              <a:t>***************************************************************************************************************************************************************************************</a:t>
            </a:r>
            <a:endParaRPr lang="en-US" altLang="zh-CN" sz="1800" b="1">
              <a:latin typeface="Calibri" panose="020F0502020204030204" pitchFamily="34" charset="0"/>
              <a:ea typeface="宋体" panose="02010600030101010101" pitchFamily="2" charset="-122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1600" b="1">
                <a:latin typeface="Calibri" panose="020F0502020204030204" pitchFamily="34" charset="0"/>
                <a:ea typeface="宋体" panose="02010600030101010101" pitchFamily="2" charset="-122"/>
              </a:rPr>
              <a:t>壁报制作要求：</a:t>
            </a:r>
            <a:endParaRPr lang="en-US" altLang="zh-CN" sz="1600" b="1">
              <a:latin typeface="Calibri" panose="020F0502020204030204" pitchFamily="34" charset="0"/>
              <a:ea typeface="宋体" panose="02010600030101010101" pitchFamily="2" charset="-122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CN" sz="1400">
                <a:latin typeface="Calibri" panose="020F0502020204030204" pitchFamily="34" charset="0"/>
                <a:ea typeface="宋体" panose="02010600030101010101" pitchFamily="2" charset="-122"/>
              </a:rPr>
              <a:t>1</a:t>
            </a:r>
            <a:r>
              <a:rPr lang="zh-CN" altLang="en-US" sz="1400">
                <a:latin typeface="Calibri" panose="020F0502020204030204" pitchFamily="34" charset="0"/>
                <a:ea typeface="宋体" panose="02010600030101010101" pitchFamily="2" charset="-122"/>
              </a:rPr>
              <a:t>、题目：字体采用模板字体，字号大小可以根据标题文字数量适当进行修改，但是不能超出标题作者框。</a:t>
            </a:r>
            <a:endParaRPr lang="en-US" altLang="zh-CN" sz="1400">
              <a:latin typeface="Calibri" panose="020F0502020204030204" pitchFamily="34" charset="0"/>
              <a:ea typeface="宋体" panose="02010600030101010101" pitchFamily="2" charset="-122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CN" sz="1400">
                <a:latin typeface="Calibri" panose="020F0502020204030204" pitchFamily="34" charset="0"/>
                <a:ea typeface="宋体" panose="02010600030101010101" pitchFamily="2" charset="-122"/>
              </a:rPr>
              <a:t>2</a:t>
            </a:r>
            <a:r>
              <a:rPr lang="zh-CN" altLang="en-US" sz="1400">
                <a:latin typeface="Calibri" panose="020F0502020204030204" pitchFamily="34" charset="0"/>
                <a:ea typeface="宋体" panose="02010600030101010101" pitchFamily="2" charset="-122"/>
              </a:rPr>
              <a:t>、正文：样式可任意编辑，但不能改变模板尺寸。可以放图片及表格，但所有内容不能设置动画效果。建议采用宋体</a:t>
            </a:r>
            <a:r>
              <a:rPr lang="en-US" altLang="zh-CN" sz="1400">
                <a:latin typeface="Calibri" panose="020F0502020204030204" pitchFamily="34" charset="0"/>
                <a:ea typeface="宋体" panose="02010600030101010101" pitchFamily="2" charset="-122"/>
              </a:rPr>
              <a:t>12-16</a:t>
            </a:r>
            <a:r>
              <a:rPr lang="zh-CN" altLang="en-US" sz="1400">
                <a:latin typeface="Calibri" panose="020F0502020204030204" pitchFamily="34" charset="0"/>
                <a:ea typeface="宋体" panose="02010600030101010101" pitchFamily="2" charset="-122"/>
              </a:rPr>
              <a:t>号字体，行间距采用</a:t>
            </a:r>
            <a:r>
              <a:rPr lang="en-US" altLang="zh-CN" sz="1400">
                <a:latin typeface="Calibri" panose="020F0502020204030204" pitchFamily="34" charset="0"/>
                <a:ea typeface="宋体" panose="02010600030101010101" pitchFamily="2" charset="-122"/>
              </a:rPr>
              <a:t>1.5</a:t>
            </a:r>
            <a:r>
              <a:rPr lang="zh-CN" altLang="en-US" sz="1400">
                <a:latin typeface="Calibri" panose="020F0502020204030204" pitchFamily="34" charset="0"/>
                <a:ea typeface="宋体" panose="02010600030101010101" pitchFamily="2" charset="-122"/>
              </a:rPr>
              <a:t>倍行距。</a:t>
            </a:r>
            <a:endParaRPr lang="en-US" altLang="zh-CN" sz="1400">
              <a:latin typeface="Calibri" panose="020F0502020204030204" pitchFamily="34" charset="0"/>
              <a:ea typeface="宋体" panose="02010600030101010101" pitchFamily="2" charset="-122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CN" sz="1400">
                <a:latin typeface="Calibri" panose="020F0502020204030204" pitchFamily="34" charset="0"/>
                <a:ea typeface="宋体" panose="02010600030101010101" pitchFamily="2" charset="-122"/>
              </a:rPr>
              <a:t>3</a:t>
            </a:r>
            <a:r>
              <a:rPr lang="zh-CN" altLang="en-US" sz="1400">
                <a:latin typeface="Calibri" panose="020F0502020204030204" pitchFamily="34" charset="0"/>
                <a:ea typeface="宋体" panose="02010600030101010101" pitchFamily="2" charset="-122"/>
              </a:rPr>
              <a:t>、如果内容较多可以制作多页</a:t>
            </a:r>
            <a:r>
              <a:rPr lang="en-US" altLang="zh-CN" sz="1400">
                <a:latin typeface="Calibri" panose="020F0502020204030204" pitchFamily="34" charset="0"/>
                <a:ea typeface="宋体" panose="02010600030101010101" pitchFamily="2" charset="-122"/>
              </a:rPr>
              <a:t>PPT</a:t>
            </a:r>
            <a:r>
              <a:rPr lang="zh-CN" altLang="en-US" sz="1400">
                <a:latin typeface="Calibri" panose="020F0502020204030204" pitchFamily="34" charset="0"/>
                <a:ea typeface="宋体" panose="02010600030101010101" pitchFamily="2" charset="-122"/>
              </a:rPr>
              <a:t>，建议（</a:t>
            </a:r>
            <a:r>
              <a:rPr lang="en-US" altLang="zh-CN" sz="1400">
                <a:latin typeface="Calibri" panose="020F0502020204030204" pitchFamily="34" charset="0"/>
                <a:ea typeface="宋体" panose="02010600030101010101" pitchFamily="2" charset="-122"/>
              </a:rPr>
              <a:t>2-3</a:t>
            </a:r>
            <a:r>
              <a:rPr lang="zh-CN" altLang="en-US" sz="1400">
                <a:latin typeface="Calibri" panose="020F0502020204030204" pitchFamily="34" charset="0"/>
                <a:ea typeface="宋体" panose="02010600030101010101" pitchFamily="2" charset="-122"/>
              </a:rPr>
              <a:t>页）最多不能超过</a:t>
            </a:r>
            <a:r>
              <a:rPr lang="en-US" altLang="zh-CN" sz="1400">
                <a:latin typeface="Calibri" panose="020F0502020204030204" pitchFamily="34" charset="0"/>
                <a:ea typeface="宋体" panose="02010600030101010101" pitchFamily="2" charset="-122"/>
              </a:rPr>
              <a:t>10</a:t>
            </a:r>
            <a:r>
              <a:rPr lang="zh-CN" altLang="en-US" sz="1400">
                <a:latin typeface="Calibri" panose="020F0502020204030204" pitchFamily="34" charset="0"/>
                <a:ea typeface="宋体" panose="02010600030101010101" pitchFamily="2" charset="-122"/>
              </a:rPr>
              <a:t>页。</a:t>
            </a:r>
            <a:endParaRPr lang="en-US" altLang="zh-CN" sz="1800" b="1">
              <a:latin typeface="Calibri" panose="020F0502020204030204" pitchFamily="34" charset="0"/>
              <a:ea typeface="宋体" panose="02010600030101010101" pitchFamily="2" charset="-122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1600" b="1">
                <a:solidFill>
                  <a:srgbClr val="0070C0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如果您在制作和提交的过程中遇到任何问题，可以电话咨询会务组。</a:t>
            </a:r>
            <a:endParaRPr lang="en-US" altLang="zh-CN" sz="1600" b="1">
              <a:solidFill>
                <a:srgbClr val="0070C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en-US" altLang="zh-CN" sz="1600" b="1">
              <a:solidFill>
                <a:srgbClr val="0070C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1400" b="1">
                <a:solidFill>
                  <a:srgbClr val="0070C0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技术支持： 常匯婷 </a:t>
            </a:r>
            <a:r>
              <a:rPr lang="en-US" altLang="zh-CN" sz="1400" b="1">
                <a:solidFill>
                  <a:srgbClr val="0070C0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15264176913</a:t>
            </a:r>
          </a:p>
        </p:txBody>
      </p:sp>
      <p:sp>
        <p:nvSpPr>
          <p:cNvPr id="13315" name="矩形 15">
            <a:extLst>
              <a:ext uri="{FF2B5EF4-FFF2-40B4-BE49-F238E27FC236}">
                <a16:creationId xmlns:a16="http://schemas.microsoft.com/office/drawing/2014/main" id="{B75311A9-38E4-4903-9DED-33D8CA9CA7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86463" y="3617913"/>
            <a:ext cx="5856287" cy="307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50822" tIns="75411" rIns="150822" bIns="75411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1400">
                <a:latin typeface="Calibri" panose="020F0502020204030204" pitchFamily="34" charset="0"/>
                <a:ea typeface="宋体" panose="02010600030101010101" pitchFamily="2" charset="-122"/>
              </a:rPr>
              <a:t>**************************************************************</a:t>
            </a:r>
            <a:r>
              <a:rPr lang="zh-CN" altLang="en-US" sz="1600" b="1">
                <a:latin typeface="Calibri" panose="020F0502020204030204" pitchFamily="34" charset="0"/>
                <a:ea typeface="宋体" panose="02010600030101010101" pitchFamily="2" charset="-122"/>
              </a:rPr>
              <a:t>壁报上传步骤：</a:t>
            </a:r>
            <a:endParaRPr lang="en-US" altLang="zh-CN" sz="1600" b="1">
              <a:latin typeface="Calibri" panose="020F0502020204030204" pitchFamily="34" charset="0"/>
              <a:ea typeface="宋体" panose="02010600030101010101" pitchFamily="2" charset="-122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CN" sz="1400">
                <a:latin typeface="Calibri" panose="020F0502020204030204" pitchFamily="34" charset="0"/>
                <a:ea typeface="宋体" panose="02010600030101010101" pitchFamily="2" charset="-122"/>
              </a:rPr>
              <a:t>1</a:t>
            </a:r>
            <a:r>
              <a:rPr lang="zh-CN" altLang="en-US" sz="1400">
                <a:latin typeface="Calibri" panose="020F0502020204030204" pitchFamily="34" charset="0"/>
                <a:ea typeface="宋体" panose="02010600030101010101" pitchFamily="2" charset="-122"/>
              </a:rPr>
              <a:t>、使用投稿者账号登陆会议网站，进入“个人中心”。</a:t>
            </a:r>
            <a:endParaRPr lang="en-US" altLang="zh-CN" sz="1400">
              <a:latin typeface="Calibri" panose="020F0502020204030204" pitchFamily="34" charset="0"/>
              <a:ea typeface="宋体" panose="02010600030101010101" pitchFamily="2" charset="-122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CN" sz="1400">
                <a:latin typeface="Calibri" panose="020F0502020204030204" pitchFamily="34" charset="0"/>
                <a:ea typeface="宋体" panose="02010600030101010101" pitchFamily="2" charset="-122"/>
              </a:rPr>
              <a:t>2</a:t>
            </a:r>
            <a:r>
              <a:rPr lang="zh-CN" altLang="en-US" sz="1400">
                <a:latin typeface="Calibri" panose="020F0502020204030204" pitchFamily="34" charset="0"/>
                <a:ea typeface="宋体" panose="02010600030101010101" pitchFamily="2" charset="-122"/>
              </a:rPr>
              <a:t>、进入首页</a:t>
            </a:r>
            <a:r>
              <a:rPr lang="en-US" altLang="zh-CN" sz="1400">
                <a:latin typeface="Calibri" panose="020F0502020204030204" pitchFamily="34" charset="0"/>
                <a:ea typeface="宋体" panose="02010600030101010101" pitchFamily="2" charset="-122"/>
              </a:rPr>
              <a:t>-</a:t>
            </a:r>
            <a:r>
              <a:rPr lang="zh-CN" altLang="en-US" sz="1400">
                <a:latin typeface="Calibri" panose="020F0502020204030204" pitchFamily="34" charset="0"/>
                <a:ea typeface="宋体" panose="02010600030101010101" pitchFamily="2" charset="-122"/>
              </a:rPr>
              <a:t>稿件评审状态</a:t>
            </a:r>
            <a:r>
              <a:rPr lang="en-US" altLang="zh-CN" sz="1400">
                <a:latin typeface="Calibri" panose="020F0502020204030204" pitchFamily="34" charset="0"/>
                <a:ea typeface="宋体" panose="02010600030101010101" pitchFamily="2" charset="-122"/>
              </a:rPr>
              <a:t>-</a:t>
            </a:r>
            <a:r>
              <a:rPr lang="zh-CN" altLang="en-US" sz="1400">
                <a:latin typeface="Calibri" panose="020F0502020204030204" pitchFamily="34" charset="0"/>
                <a:ea typeface="宋体" panose="02010600030101010101" pitchFamily="2" charset="-122"/>
              </a:rPr>
              <a:t>点击“上传壁报” 按钮。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</a:t>
            </a:r>
            <a:endParaRPr lang="en-US" altLang="zh-CN" sz="14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2" name="圆角矩形 1">
            <a:extLst>
              <a:ext uri="{FF2B5EF4-FFF2-40B4-BE49-F238E27FC236}">
                <a16:creationId xmlns:a16="http://schemas.microsoft.com/office/drawing/2014/main" id="{EA4F9691-9AD4-E573-C438-F971D31B6ABA}"/>
              </a:ext>
            </a:extLst>
          </p:cNvPr>
          <p:cNvSpPr/>
          <p:nvPr/>
        </p:nvSpPr>
        <p:spPr>
          <a:xfrm>
            <a:off x="457200" y="95250"/>
            <a:ext cx="11290300" cy="1443038"/>
          </a:xfrm>
          <a:prstGeom prst="roundRect">
            <a:avLst/>
          </a:prstGeom>
          <a:noFill/>
          <a:ln w="254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pic>
        <p:nvPicPr>
          <p:cNvPr id="13317" name="图片 3">
            <a:extLst>
              <a:ext uri="{FF2B5EF4-FFF2-40B4-BE49-F238E27FC236}">
                <a16:creationId xmlns:a16="http://schemas.microsoft.com/office/drawing/2014/main" id="{C25CA286-A7DD-F888-9E67-ABDD352425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62" r="-1315" b="16988"/>
          <a:stretch>
            <a:fillRect/>
          </a:stretch>
        </p:blipFill>
        <p:spPr bwMode="auto">
          <a:xfrm>
            <a:off x="6188075" y="1616075"/>
            <a:ext cx="5068888" cy="208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图片 3">
            <a:extLst>
              <a:ext uri="{FF2B5EF4-FFF2-40B4-BE49-F238E27FC236}">
                <a16:creationId xmlns:a16="http://schemas.microsoft.com/office/drawing/2014/main" id="{76C1FA85-E09E-8DFC-3F41-3EFCCB99EE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5975" y="1152525"/>
            <a:ext cx="3057525" cy="174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8" name="图片 4">
            <a:extLst>
              <a:ext uri="{FF2B5EF4-FFF2-40B4-BE49-F238E27FC236}">
                <a16:creationId xmlns:a16="http://schemas.microsoft.com/office/drawing/2014/main" id="{341C8797-B32C-BE76-647C-78BAB8FA9F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8125" y="1150938"/>
            <a:ext cx="26574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TextBox 11">
            <a:extLst>
              <a:ext uri="{FF2B5EF4-FFF2-40B4-BE49-F238E27FC236}">
                <a16:creationId xmlns:a16="http://schemas.microsoft.com/office/drawing/2014/main" id="{E3AE2E67-5E5B-3BF1-099F-946F36531E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063" y="42863"/>
            <a:ext cx="5653087" cy="306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50822" tIns="75411" rIns="150822" bIns="75411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1400">
                <a:latin typeface="Calibri" panose="020F0502020204030204" pitchFamily="34" charset="0"/>
                <a:ea typeface="宋体" panose="02010600030101010101" pitchFamily="2" charset="-122"/>
              </a:rPr>
              <a:t>************************************************************************************************************************</a:t>
            </a:r>
            <a:endParaRPr lang="en-US" altLang="zh-CN" sz="1800" b="1">
              <a:latin typeface="Calibri" panose="020F0502020204030204" pitchFamily="34" charset="0"/>
              <a:ea typeface="宋体" panose="02010600030101010101" pitchFamily="2" charset="-122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1800" b="1">
                <a:latin typeface="Calibri" panose="020F0502020204030204" pitchFamily="34" charset="0"/>
                <a:ea typeface="宋体" panose="02010600030101010101" pitchFamily="2" charset="-122"/>
              </a:rPr>
              <a:t>壁报上传步骤：</a:t>
            </a:r>
            <a:endParaRPr lang="en-US" altLang="zh-CN" sz="1800" b="1">
              <a:latin typeface="Calibri" panose="020F0502020204030204" pitchFamily="34" charset="0"/>
              <a:ea typeface="宋体" panose="02010600030101010101" pitchFamily="2" charset="-122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CN" sz="1600">
                <a:latin typeface="Calibri" panose="020F0502020204030204" pitchFamily="34" charset="0"/>
                <a:ea typeface="宋体" panose="02010600030101010101" pitchFamily="2" charset="-122"/>
              </a:rPr>
              <a:t>1</a:t>
            </a:r>
            <a:r>
              <a:rPr lang="zh-CN" altLang="en-US" sz="1600">
                <a:latin typeface="Calibri" panose="020F0502020204030204" pitchFamily="34" charset="0"/>
                <a:ea typeface="宋体" panose="02010600030101010101" pitchFamily="2" charset="-122"/>
              </a:rPr>
              <a:t>、使用投稿者账号登陆会议网站，进入“个人中心”。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CN" sz="1600">
                <a:latin typeface="Calibri" panose="020F0502020204030204" pitchFamily="34" charset="0"/>
                <a:ea typeface="宋体" panose="02010600030101010101" pitchFamily="2" charset="-122"/>
              </a:rPr>
              <a:t>2</a:t>
            </a:r>
            <a:r>
              <a:rPr lang="zh-CN" altLang="en-US" sz="1600">
                <a:latin typeface="Calibri" panose="020F0502020204030204" pitchFamily="34" charset="0"/>
                <a:ea typeface="宋体" panose="02010600030101010101" pitchFamily="2" charset="-122"/>
              </a:rPr>
              <a:t>、进入首页</a:t>
            </a:r>
            <a:r>
              <a:rPr lang="en-US" altLang="zh-CN" sz="1600">
                <a:latin typeface="Calibri" panose="020F0502020204030204" pitchFamily="34" charset="0"/>
                <a:ea typeface="宋体" panose="02010600030101010101" pitchFamily="2" charset="-122"/>
              </a:rPr>
              <a:t>-</a:t>
            </a:r>
            <a:r>
              <a:rPr lang="zh-CN" altLang="en-US" sz="1600">
                <a:latin typeface="Calibri" panose="020F0502020204030204" pitchFamily="34" charset="0"/>
                <a:ea typeface="宋体" panose="02010600030101010101" pitchFamily="2" charset="-122"/>
              </a:rPr>
              <a:t>稿件评审状态</a:t>
            </a:r>
            <a:r>
              <a:rPr lang="en-US" altLang="zh-CN" sz="1600">
                <a:latin typeface="Calibri" panose="020F0502020204030204" pitchFamily="34" charset="0"/>
                <a:ea typeface="宋体" panose="02010600030101010101" pitchFamily="2" charset="-122"/>
              </a:rPr>
              <a:t>-</a:t>
            </a:r>
            <a:r>
              <a:rPr lang="zh-CN" altLang="en-US" sz="1600">
                <a:latin typeface="Calibri" panose="020F0502020204030204" pitchFamily="34" charset="0"/>
                <a:ea typeface="宋体" panose="02010600030101010101" pitchFamily="2" charset="-122"/>
              </a:rPr>
              <a:t>点击“上传壁报” 按钮************************************************************************************************************************************************************</a:t>
            </a:r>
            <a:endParaRPr lang="en-US" altLang="zh-CN" sz="1600" b="1">
              <a:solidFill>
                <a:srgbClr val="0070C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14340" name="矩形 15">
            <a:extLst>
              <a:ext uri="{FF2B5EF4-FFF2-40B4-BE49-F238E27FC236}">
                <a16:creationId xmlns:a16="http://schemas.microsoft.com/office/drawing/2014/main" id="{E6935ABC-3B11-E3D7-62D6-604D33CB45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72150" y="42863"/>
            <a:ext cx="6232525" cy="108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50822" tIns="75411" rIns="150822" bIns="75411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1400">
                <a:latin typeface="Calibri" panose="020F0502020204030204" pitchFamily="34" charset="0"/>
                <a:ea typeface="宋体" panose="02010600030101010101" pitchFamily="2" charset="-122"/>
              </a:rPr>
              <a:t>******************************************************************************************************************************************************************************************************</a:t>
            </a:r>
            <a:endParaRPr lang="en-US" altLang="zh-CN" sz="14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pic>
        <p:nvPicPr>
          <p:cNvPr id="14341" name="图片 2">
            <a:extLst>
              <a:ext uri="{FF2B5EF4-FFF2-40B4-BE49-F238E27FC236}">
                <a16:creationId xmlns:a16="http://schemas.microsoft.com/office/drawing/2014/main" id="{74E87F82-8F20-A695-B96D-501F028C53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79" b="18102"/>
          <a:stretch>
            <a:fillRect/>
          </a:stretch>
        </p:blipFill>
        <p:spPr bwMode="auto">
          <a:xfrm>
            <a:off x="284163" y="3043238"/>
            <a:ext cx="8229600" cy="335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</TotalTime>
  <Words>1288</Words>
  <Application>Microsoft Macintosh PowerPoint</Application>
  <PresentationFormat>宽屏</PresentationFormat>
  <Paragraphs>19</Paragraphs>
  <Slides>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</vt:i4>
      </vt:variant>
    </vt:vector>
  </HeadingPairs>
  <TitlesOfParts>
    <vt:vector size="9" baseType="lpstr">
      <vt:lpstr>等线</vt:lpstr>
      <vt:lpstr>Arial</vt:lpstr>
      <vt:lpstr>等线 Light</vt:lpstr>
      <vt:lpstr>黑体</vt:lpstr>
      <vt:lpstr>Calibri</vt:lpstr>
      <vt:lpstr>宋体</vt:lpstr>
      <vt:lpstr>Office 主题​​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kuben</dc:creator>
  <cp:lastModifiedBy>18323</cp:lastModifiedBy>
  <cp:revision>43</cp:revision>
  <dcterms:created xsi:type="dcterms:W3CDTF">2019-03-11T09:28:11Z</dcterms:created>
  <dcterms:modified xsi:type="dcterms:W3CDTF">2023-08-21T03:17:40Z</dcterms:modified>
</cp:coreProperties>
</file>