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sldIdLst>
    <p:sldId id="260" r:id="rId2"/>
    <p:sldId id="256" r:id="rId3"/>
    <p:sldId id="269" r:id="rId4"/>
    <p:sldId id="270" r:id="rId5"/>
    <p:sldId id="271" r:id="rId6"/>
    <p:sldId id="272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2"/>
    <p:restoredTop sz="96260"/>
  </p:normalViewPr>
  <p:slideViewPr>
    <p:cSldViewPr snapToGrid="0">
      <p:cViewPr varScale="1">
        <p:scale>
          <a:sx n="116" d="100"/>
          <a:sy n="116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7CE9C-680F-E24B-23EE-81247051E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D5CA78-0B1F-61F1-BA51-1191C94F3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957FC6-1FE1-3D34-E3F8-0843DD99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44FFE2-A568-9B46-89E4-7D1A98048A5C}" type="datetimeFigureOut">
              <a:rPr kumimoji="1" lang="zh-CN" altLang="en-US" smtClean="0"/>
              <a:t>2023/10/11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85881E-4DE7-C9B2-28DB-72CF580E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859063-D8D9-C384-3450-DEB66D03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111-2A9B-474F-866B-318D8DDDA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9286EA-874C-F6B2-E77F-9158C780A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" y="0"/>
            <a:ext cx="12190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9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7CE9C-680F-E24B-23EE-81247051E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D5CA78-0B1F-61F1-BA51-1191C94F3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957FC6-1FE1-3D34-E3F8-0843DD99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44FFE2-A568-9B46-89E4-7D1A98048A5C}" type="datetimeFigureOut">
              <a:rPr kumimoji="1" lang="zh-CN" altLang="en-US" smtClean="0"/>
              <a:t>2023/10/11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85881E-4DE7-C9B2-28DB-72CF580E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859063-D8D9-C384-3450-DEB66D03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111-2A9B-474F-866B-318D8DDDA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9286EA-874C-F6B2-E77F-9158C780A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" y="0"/>
            <a:ext cx="12190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4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7CE9C-680F-E24B-23EE-81247051E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D5CA78-0B1F-61F1-BA51-1191C94F3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957FC6-1FE1-3D34-E3F8-0843DD99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44FFE2-A568-9B46-89E4-7D1A98048A5C}" type="datetimeFigureOut">
              <a:rPr kumimoji="1" lang="zh-CN" altLang="en-US" smtClean="0"/>
              <a:t>2023/10/11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85881E-4DE7-C9B2-28DB-72CF580E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859063-D8D9-C384-3450-DEB66D03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111-2A9B-474F-866B-318D8DDDA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9286EA-874C-F6B2-E77F-9158C780A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" y="0"/>
            <a:ext cx="12190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1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7CE9C-680F-E24B-23EE-81247051E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D5CA78-0B1F-61F1-BA51-1191C94F3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957FC6-1FE1-3D34-E3F8-0843DD99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44FFE2-A568-9B46-89E4-7D1A98048A5C}" type="datetimeFigureOut">
              <a:rPr kumimoji="1" lang="zh-CN" altLang="en-US" smtClean="0"/>
              <a:t>2023/10/11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85881E-4DE7-C9B2-28DB-72CF580E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859063-D8D9-C384-3450-DEB66D03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111-2A9B-474F-866B-318D8DDDA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9286EA-874C-F6B2-E77F-9158C780A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" y="0"/>
            <a:ext cx="12190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39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1ECE4D-EAFD-3F3E-9310-E386509A013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" y="0"/>
            <a:ext cx="1219028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1362E9-28DE-C2B7-AF25-41C2AF30F75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" y="0"/>
            <a:ext cx="12190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6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0" r:id="rId2"/>
    <p:sldLayoutId id="2147483681" r:id="rId3"/>
    <p:sldLayoutId id="2147483682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99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30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50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605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48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00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4F0F14-EB6B-9159-A1AA-BADD90EA6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" y="0"/>
            <a:ext cx="12190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19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0</Words>
  <Application>Microsoft Macintosh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apple</cp:lastModifiedBy>
  <cp:revision>9</cp:revision>
  <dcterms:created xsi:type="dcterms:W3CDTF">2023-09-27T07:07:15Z</dcterms:created>
  <dcterms:modified xsi:type="dcterms:W3CDTF">2023-10-11T09:45:43Z</dcterms:modified>
</cp:coreProperties>
</file>