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</p:sldMasterIdLst>
  <p:sldIdLst>
    <p:sldId id="263" r:id="rId2"/>
    <p:sldId id="262" r:id="rId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09"/>
    <p:restoredTop sz="96266"/>
  </p:normalViewPr>
  <p:slideViewPr>
    <p:cSldViewPr snapToGrid="0">
      <p:cViewPr varScale="1">
        <p:scale>
          <a:sx n="117" d="100"/>
          <a:sy n="117" d="100"/>
        </p:scale>
        <p:origin x="70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D7CE9C-680F-E24B-23EE-81247051EF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8D5CA78-0B1F-61F1-BA51-1191C94F3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957FC6-1FE1-3D34-E3F8-0843DD991D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44FFE2-A568-9B46-89E4-7D1A98048A5C}" type="datetimeFigureOut">
              <a:rPr kumimoji="1" lang="zh-CN" altLang="en-US" smtClean="0"/>
              <a:t>2023/10/11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F85881E-4DE7-C9B2-28DB-72CF580E8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859063-D8D9-C384-3450-DEB66D030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03111-2A9B-474F-866B-318D8DDDA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34617DC-58F5-2D4E-1616-95BC73C69D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32"/>
            <a:ext cx="12192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493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6F2243-B668-DDB4-B489-07FE1B4AB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CC51B16-EBC0-E21C-ECD4-8AA55A07B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9112E5-3057-76A9-EF47-5D9A7DADB9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44FFE2-A568-9B46-89E4-7D1A98048A5C}" type="datetimeFigureOut">
              <a:rPr kumimoji="1" lang="zh-CN" altLang="en-US" smtClean="0"/>
              <a:t>2023/10/11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6AE6095-58FE-DC1F-B1A0-E6EE95E70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A99C3BA-305C-1031-DC0F-D1458EE5C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03111-2A9B-474F-866B-318D8DDDA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69198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F2DA619-C454-B546-3458-7E0E8DB98A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504010C-4525-7DB8-E838-2502A6FBCF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7FDE33-7476-C9B0-313F-B094E08EA1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44FFE2-A568-9B46-89E4-7D1A98048A5C}" type="datetimeFigureOut">
              <a:rPr kumimoji="1" lang="zh-CN" altLang="en-US" smtClean="0"/>
              <a:t>2023/10/11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BE3B88-CB1C-214C-C22C-405C37D3F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B485C84-D1B2-319D-5C4A-E5B792726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03111-2A9B-474F-866B-318D8DDDA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7646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92372F59-B5C9-13BB-2550-EAA32CCD4C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393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83D7EC-3B1A-1C70-F042-8E6C5534C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3374F0-93D2-E443-1FD4-CD89F0A39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298598-714A-86E8-C126-5ED1AB8F9C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44FFE2-A568-9B46-89E4-7D1A98048A5C}" type="datetimeFigureOut">
              <a:rPr kumimoji="1" lang="zh-CN" altLang="en-US" smtClean="0"/>
              <a:t>2023/10/11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F51A10A-3A19-665F-CB1C-1CD650B80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D208F3-CFF2-23EE-442E-51B187E95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03111-2A9B-474F-866B-318D8DDDA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4868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55B977-3552-CA25-379E-9DBABA921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D650D3-DFE4-3D6A-2D6E-46BFCAE9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98016E-3346-53FA-E437-1DCF86B983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44FFE2-A568-9B46-89E4-7D1A98048A5C}" type="datetimeFigureOut">
              <a:rPr kumimoji="1" lang="zh-CN" altLang="en-US" smtClean="0"/>
              <a:t>2023/10/11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EC483B0-2C58-324E-6B2C-B279D6262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6C00262-32B6-73E9-04DA-6EBBB680E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03111-2A9B-474F-866B-318D8DDDA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875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466C28-E440-879C-DEED-F0DABD7F1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A3C511-ED47-7A87-59DF-744E63673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8CEBC6C-9E46-9DDE-AE74-37C3AE4EA4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B84BBCE-C7A0-EE0A-E730-03EE7BD62B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44FFE2-A568-9B46-89E4-7D1A98048A5C}" type="datetimeFigureOut">
              <a:rPr kumimoji="1" lang="zh-CN" altLang="en-US" smtClean="0"/>
              <a:t>2023/10/11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3FA8689-9565-860D-E20F-C3399D11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A7349C-4944-100B-E434-CCD3D2868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03111-2A9B-474F-866B-318D8DDDA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10590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E4EE7C-3246-ACD4-F72B-C128502BD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9F834AE-04D9-E961-B2AA-5BB16EF98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82C8E40-9EF5-C295-A75B-25E4092DD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0433415-F4D3-2A5B-10DB-9021F72B5A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301864B-1ACF-0C0F-E32A-79F454DDD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A7E023B-750E-6303-E123-71F05814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44FFE2-A568-9B46-89E4-7D1A98048A5C}" type="datetimeFigureOut">
              <a:rPr kumimoji="1" lang="zh-CN" altLang="en-US" smtClean="0"/>
              <a:t>2023/10/11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DD922A6-CFCB-B57D-6DF1-378643872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DCF55A-1FB8-FCCC-CA93-6FAE19EF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03111-2A9B-474F-866B-318D8DDDA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95481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B77EB57-A764-52A5-8650-206742396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8387BEA-D18B-F038-57BB-AF303509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44FFE2-A568-9B46-89E4-7D1A98048A5C}" type="datetimeFigureOut">
              <a:rPr kumimoji="1" lang="zh-CN" altLang="en-US" smtClean="0"/>
              <a:t>2023/10/11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CBEDA011-C477-7689-2634-F13269D4D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42CF760-A4AC-AFA8-A9F9-4433F1F12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03111-2A9B-474F-866B-318D8DDDA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281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78BE539-A700-576F-7567-79B88AD281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44FFE2-A568-9B46-89E4-7D1A98048A5C}" type="datetimeFigureOut">
              <a:rPr kumimoji="1" lang="zh-CN" altLang="en-US" smtClean="0"/>
              <a:t>2023/10/11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7287B06-EF0C-1391-376F-FA2921CA1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741EF25-761C-8EDF-3F7C-10C51C8D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03111-2A9B-474F-866B-318D8DDDA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03873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6203DC-6327-B3C1-5622-C868D3558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093C3CF-EB8A-5AAF-6375-6F1B220812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E7D3D4E-95EF-7C4F-4308-08B1D2C5F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551D28A-947D-D1A1-34FE-F6EE5B0256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44FFE2-A568-9B46-89E4-7D1A98048A5C}" type="datetimeFigureOut">
              <a:rPr kumimoji="1" lang="zh-CN" altLang="en-US" smtClean="0"/>
              <a:t>2023/10/11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2CC9B30-8546-5EDF-9A3F-24198F537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A74ABE-0E00-DE59-164E-8D3C984CF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03111-2A9B-474F-866B-318D8DDDA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36416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A826130-DD71-3459-6CCA-F5FCBEC82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362AC3D-000F-EF31-4BF2-72D37305E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5F0562E-4244-8B5D-30CB-16D0B0B58C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A71088F-B4A6-ED3A-8FB1-AEA7ECCB68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44FFE2-A568-9B46-89E4-7D1A98048A5C}" type="datetimeFigureOut">
              <a:rPr kumimoji="1" lang="zh-CN" altLang="en-US" smtClean="0"/>
              <a:t>2023/10/11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0C2723-D7F5-AEB9-9151-A05B10472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BD65FB-98D6-CA2C-F22F-F487A40F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03111-2A9B-474F-866B-318D8DDDAA2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50087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815F79CF-34A3-A23C-91AF-38160FCD4C4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" y="0"/>
            <a:ext cx="121902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64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C513FE5-17D3-0ABA-8636-1506BA80F8B1}"/>
              </a:ext>
            </a:extLst>
          </p:cNvPr>
          <p:cNvSpPr txBox="1"/>
          <p:nvPr/>
        </p:nvSpPr>
        <p:spPr>
          <a:xfrm>
            <a:off x="3791922" y="1550255"/>
            <a:ext cx="7420428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 algn="just">
              <a:lnSpc>
                <a:spcPct val="150000"/>
              </a:lnSpc>
              <a:buFont typeface="Wingdings" pitchFamily="2" charset="2"/>
              <a:buChar char="Ø"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单位</a:t>
            </a:r>
            <a:endParaRPr lang="en-US" altLang="zh-CN" dirty="0"/>
          </a:p>
          <a:p>
            <a:r>
              <a:rPr lang="zh-CN" altLang="en-US" dirty="0"/>
              <a:t>职称职务</a:t>
            </a:r>
            <a:endParaRPr lang="en-US" altLang="zh-CN" dirty="0"/>
          </a:p>
          <a:p>
            <a:r>
              <a:rPr lang="zh-CN" altLang="en-US" dirty="0"/>
              <a:t>社会兼职</a:t>
            </a:r>
            <a:endParaRPr lang="en-US" altLang="zh-CN" dirty="0"/>
          </a:p>
          <a:p>
            <a:r>
              <a:rPr lang="zh-CN" altLang="en-US" dirty="0"/>
              <a:t>学术成就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5E87406-4341-0471-954A-EA818BF94E96}"/>
              </a:ext>
            </a:extLst>
          </p:cNvPr>
          <p:cNvSpPr txBox="1"/>
          <p:nvPr/>
        </p:nvSpPr>
        <p:spPr>
          <a:xfrm>
            <a:off x="1231368" y="4846080"/>
            <a:ext cx="13407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姓名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069820-5AA4-DF59-8B1A-E578276747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1" r="3431"/>
          <a:stretch/>
        </p:blipFill>
        <p:spPr>
          <a:xfrm>
            <a:off x="780274" y="1550255"/>
            <a:ext cx="2242934" cy="2930951"/>
          </a:xfrm>
          <a:prstGeom prst="round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F7BFF90-E214-AE8A-5F15-AC0B1DEAA71B}"/>
              </a:ext>
            </a:extLst>
          </p:cNvPr>
          <p:cNvSpPr txBox="1"/>
          <p:nvPr/>
        </p:nvSpPr>
        <p:spPr>
          <a:xfrm>
            <a:off x="4847408" y="407824"/>
            <a:ext cx="249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大会主持</a:t>
            </a:r>
            <a:endParaRPr lang="en-US" altLang="zh-CN" sz="36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390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3C513FE5-17D3-0ABA-8636-1506BA80F8B1}"/>
              </a:ext>
            </a:extLst>
          </p:cNvPr>
          <p:cNvSpPr txBox="1"/>
          <p:nvPr/>
        </p:nvSpPr>
        <p:spPr>
          <a:xfrm>
            <a:off x="3791922" y="1550255"/>
            <a:ext cx="7420428" cy="212090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285750" indent="-285750" algn="just">
              <a:lnSpc>
                <a:spcPct val="150000"/>
              </a:lnSpc>
              <a:buFont typeface="Wingdings" pitchFamily="2" charset="2"/>
              <a:buChar char="Ø"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单位</a:t>
            </a:r>
            <a:endParaRPr lang="en-US" altLang="zh-CN" dirty="0"/>
          </a:p>
          <a:p>
            <a:r>
              <a:rPr lang="zh-CN" altLang="en-US" dirty="0"/>
              <a:t>职称职务</a:t>
            </a:r>
            <a:endParaRPr lang="en-US" altLang="zh-CN" dirty="0"/>
          </a:p>
          <a:p>
            <a:r>
              <a:rPr lang="zh-CN" altLang="en-US" dirty="0"/>
              <a:t>社会兼职</a:t>
            </a:r>
            <a:endParaRPr lang="en-US" altLang="zh-CN" dirty="0"/>
          </a:p>
          <a:p>
            <a:r>
              <a:rPr lang="zh-CN" altLang="en-US" dirty="0"/>
              <a:t>学术成就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5E87406-4341-0471-954A-EA818BF94E96}"/>
              </a:ext>
            </a:extLst>
          </p:cNvPr>
          <p:cNvSpPr txBox="1"/>
          <p:nvPr/>
        </p:nvSpPr>
        <p:spPr>
          <a:xfrm>
            <a:off x="1231368" y="4846080"/>
            <a:ext cx="13407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姓名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5942CF80-E66A-8E7A-DB43-F71D1EA694BA}"/>
              </a:ext>
            </a:extLst>
          </p:cNvPr>
          <p:cNvSpPr txBox="1"/>
          <p:nvPr/>
        </p:nvSpPr>
        <p:spPr>
          <a:xfrm>
            <a:off x="3871226" y="697588"/>
            <a:ext cx="774382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讲题：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2069820-5AA4-DF59-8B1A-E5782767476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431" r="3431"/>
          <a:stretch/>
        </p:blipFill>
        <p:spPr>
          <a:xfrm>
            <a:off x="780274" y="1550255"/>
            <a:ext cx="2242934" cy="2930951"/>
          </a:xfrm>
          <a:prstGeom prst="round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F7BFF90-E214-AE8A-5F15-AC0B1DEAA71B}"/>
              </a:ext>
            </a:extLst>
          </p:cNvPr>
          <p:cNvSpPr txBox="1"/>
          <p:nvPr/>
        </p:nvSpPr>
        <p:spPr>
          <a:xfrm>
            <a:off x="653149" y="451367"/>
            <a:ext cx="2497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>
                <a:solidFill>
                  <a:schemeClr val="bg1"/>
                </a:solidFill>
                <a:latin typeface="Heiti SC Medium" pitchFamily="2" charset="-128"/>
                <a:ea typeface="Heiti SC Medium" pitchFamily="2" charset="-128"/>
              </a:rPr>
              <a:t>大会讲者</a:t>
            </a:r>
            <a:endParaRPr lang="en-US" altLang="zh-CN" sz="3600" dirty="0">
              <a:solidFill>
                <a:schemeClr val="bg1"/>
              </a:solidFill>
              <a:latin typeface="Heiti SC Medium" pitchFamily="2" charset="-128"/>
              <a:ea typeface="Heiti SC Medium" pitchFamily="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59659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</TotalTime>
  <Words>23</Words>
  <Application>Microsoft Macintosh PowerPoint</Application>
  <PresentationFormat>宽屏</PresentationFormat>
  <Paragraphs>13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0" baseType="lpstr">
      <vt:lpstr>等线</vt:lpstr>
      <vt:lpstr>等线 Light</vt:lpstr>
      <vt:lpstr>微软雅黑</vt:lpstr>
      <vt:lpstr>微软雅黑</vt:lpstr>
      <vt:lpstr>Heiti SC Medium</vt:lpstr>
      <vt:lpstr>Arial</vt:lpstr>
      <vt:lpstr>Wingdings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apple</dc:creator>
  <cp:lastModifiedBy>apple</cp:lastModifiedBy>
  <cp:revision>7</cp:revision>
  <dcterms:created xsi:type="dcterms:W3CDTF">2023-09-27T07:07:15Z</dcterms:created>
  <dcterms:modified xsi:type="dcterms:W3CDTF">2023-10-11T10:40:54Z</dcterms:modified>
</cp:coreProperties>
</file>