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1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84DC1A-C9D9-32A3-8A50-F252A7A37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BDB2BA1-68BB-EB1A-DB13-92FD005C1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E738A6B-3DD4-C9C5-BE0A-D91FEFC81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6C11-00D7-4F12-B6E2-2D87B155B76F}" type="datetimeFigureOut">
              <a:rPr lang="zh-CN" altLang="en-US" smtClean="0"/>
              <a:t>2023/6/12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42345C7-7831-FCA1-1981-013C4116D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87EC8E3-608C-45C9-568E-1F4356B84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EAC4-A71C-4006-9F66-4C5A2E4003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107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FE5CFA-4666-1F80-6AAF-003398ACE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93F8B25-CA50-0659-54C9-0AFB8BB1A8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DA42CEE-6E32-4035-E39E-BC55CFF2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6C11-00D7-4F12-B6E2-2D87B155B76F}" type="datetimeFigureOut">
              <a:rPr lang="zh-CN" altLang="en-US" smtClean="0"/>
              <a:t>2023/6/12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9572BA5-BB8D-7006-06BE-9233632E2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6C8FC50-2172-3428-144F-FB8D87336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EAC4-A71C-4006-9F66-4C5A2E4003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6372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55159A5-6EEA-C238-581A-BCEC2BCA0E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5990A45-3A2C-A5EF-CFCD-F1358A193D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DE42E9F-534D-2D1B-E659-BAC80A6CE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6C11-00D7-4F12-B6E2-2D87B155B76F}" type="datetimeFigureOut">
              <a:rPr lang="zh-CN" altLang="en-US" smtClean="0"/>
              <a:t>2023/6/12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EAD5AA-0C6E-08F3-1F52-A248B1C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E94B5DA-959E-240A-B4D3-5B9CB88EB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EAC4-A71C-4006-9F66-4C5A2E4003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4329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17B253-7269-CA83-91B4-6AC4E7876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EBE77F6-3162-2962-AF1E-80730B8ED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1699241-8D23-05F3-A09B-D987CF73F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6C11-00D7-4F12-B6E2-2D87B155B76F}" type="datetimeFigureOut">
              <a:rPr lang="zh-CN" altLang="en-US" smtClean="0"/>
              <a:t>2023/6/12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F0A1F21-0728-A1DD-8613-8F86BED66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302E56A-E53C-2B36-A25E-5EA09970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EAC4-A71C-4006-9F66-4C5A2E4003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739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328D6C-7128-4C5B-898F-D509ECA19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CCBF314-D54E-F4AA-730B-09BE4FECC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C15BFE-02E9-2CFA-3C76-B5FD6D6A8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6C11-00D7-4F12-B6E2-2D87B155B76F}" type="datetimeFigureOut">
              <a:rPr lang="zh-CN" altLang="en-US" smtClean="0"/>
              <a:t>2023/6/12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8C726D-2C7D-7DFA-1989-E64855E93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74946DC-4705-3E35-992C-DA683C03E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EAC4-A71C-4006-9F66-4C5A2E4003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376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C090E4-4E53-E29C-09F6-7A0CD4779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B23824B-243A-3F0E-2875-5F5AD7A6D0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2E0D7DF-CB67-60BB-2E84-5D4FBB138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967A284-1A13-3FB4-0F40-60154CA62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6C11-00D7-4F12-B6E2-2D87B155B76F}" type="datetimeFigureOut">
              <a:rPr lang="zh-CN" altLang="en-US" smtClean="0"/>
              <a:t>2023/6/12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BF99B4F-C59D-9213-E46D-F23EBF484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620DF8B-ED42-CD03-A683-96669B4B1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EAC4-A71C-4006-9F66-4C5A2E4003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1268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61507B-9317-FE94-38C3-84EAD6209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A05F25C-7FE4-CE20-571C-8896D267C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8FF8E6E-50AB-A6D3-8317-E5E2B4CADA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3BECB27-2041-AAC7-4387-38EC995B93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6432E39-2B36-33EA-9FD4-C45E574ACF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E0F1B87-B9FC-8A1B-BF17-572C42BA6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6C11-00D7-4F12-B6E2-2D87B155B76F}" type="datetimeFigureOut">
              <a:rPr lang="zh-CN" altLang="en-US" smtClean="0"/>
              <a:t>2023/6/12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1F3567C-F870-0776-D78A-C087724B8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3BEF752-ADC8-0F1E-4135-6A38F02D6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EAC4-A71C-4006-9F66-4C5A2E4003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7793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F2C0EB-47C3-6C3E-CC48-803BF4293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538B8A2-9210-4DCF-D53B-FE5600611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6C11-00D7-4F12-B6E2-2D87B155B76F}" type="datetimeFigureOut">
              <a:rPr lang="zh-CN" altLang="en-US" smtClean="0"/>
              <a:t>2023/6/12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1BBE283-11CD-B0B1-FCBE-997B48594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E29EF71-6626-E0A2-9585-1488EBE2F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EAC4-A71C-4006-9F66-4C5A2E4003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26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FCA1CE6-8785-1BE2-8414-2BC217754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6C11-00D7-4F12-B6E2-2D87B155B76F}" type="datetimeFigureOut">
              <a:rPr lang="zh-CN" altLang="en-US" smtClean="0"/>
              <a:t>2023/6/12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6387B6B-AFF5-3D8D-2B2F-555FCA3E7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97151EB-D4EF-E94F-4526-55CD1BECD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EAC4-A71C-4006-9F66-4C5A2E4003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5214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66B581-BA5F-813E-9B3D-651F9F251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AF3F503-ED82-F1AA-5F2A-12EB23701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EC2AD03-2423-03FB-D0CF-9B3460F3B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91DEEDE-328D-EF3F-DC5A-6D671830C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6C11-00D7-4F12-B6E2-2D87B155B76F}" type="datetimeFigureOut">
              <a:rPr lang="zh-CN" altLang="en-US" smtClean="0"/>
              <a:t>2023/6/12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A50E15A-95FC-0501-AA97-3D829F9C6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A53DE2D-F983-E8F7-95E1-4C3D6FBE7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EAC4-A71C-4006-9F66-4C5A2E4003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0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E00DBE-6DAE-CCB0-6A00-7B06C761B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3265727-0650-56BF-5178-8573247141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CED3490-28D1-BA12-BAC9-91444DA84B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E76C852-0B54-8E35-8EFA-098ED62A0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6C11-00D7-4F12-B6E2-2D87B155B76F}" type="datetimeFigureOut">
              <a:rPr lang="zh-CN" altLang="en-US" smtClean="0"/>
              <a:t>2023/6/12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37041CA-21D3-E2B7-6449-D1D1F4FDC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99BB061-4484-0558-E827-9AB084223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EAC4-A71C-4006-9F66-4C5A2E4003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7342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922B027-9B33-528D-0B16-F482096BD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031583B-ABF9-3B02-7FE0-DC878061E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57483E7-4800-F9DA-6D5C-FC6BA3C677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E6C11-00D7-4F12-B6E2-2D87B155B76F}" type="datetimeFigureOut">
              <a:rPr lang="zh-CN" altLang="en-US" smtClean="0"/>
              <a:t>2023/6/12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8DBFCD9-AA3B-E3D8-8BF4-C94F12190C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ECE1EB-203E-CC19-01CC-F9FB9C8154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1EAC4-A71C-4006-9F66-4C5A2E4003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7095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4369A0-BF86-0441-48A2-1FF7D257E7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CDA4419-601A-C711-B360-CE2C906BE1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0228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66C5C2-B461-4A01-A485-3DB3D91AD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C350A7-1B86-EE7F-9AAC-3C7D40904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2169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66C5C2-B461-4A01-A485-3DB3D91AD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C350A7-1B86-EE7F-9AAC-3C7D40904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9228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宽屏</PresentationFormat>
  <Paragraphs>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清华 李</dc:creator>
  <cp:lastModifiedBy>清华 李</cp:lastModifiedBy>
  <cp:revision>5</cp:revision>
  <dcterms:created xsi:type="dcterms:W3CDTF">2023-06-09T09:00:01Z</dcterms:created>
  <dcterms:modified xsi:type="dcterms:W3CDTF">2023-06-12T07:44:24Z</dcterms:modified>
</cp:coreProperties>
</file>