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4DC1A-C9D9-32A3-8A50-F252A7A3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DB2BA1-68BB-EB1A-DB13-92FD005C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38A6B-3DD4-C9C5-BE0A-D91FEFC8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2345C7-7831-FCA1-1981-013C4116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7EC8E3-608C-45C9-568E-1F4356B8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0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5CFA-4666-1F80-6AAF-003398AC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3F8B25-CA50-0659-54C9-0AFB8BB1A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A42CEE-6E32-4035-E39E-BC55CFF2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572BA5-BB8D-7006-06BE-9233632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8FC50-2172-3428-144F-FB8D8733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5159A5-6EEA-C238-581A-BCEC2BCA0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990A45-3A2C-A5EF-CFCD-F1358A19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42E9F-534D-2D1B-E659-BAC80A6C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EAD5AA-0C6E-08F3-1F52-A248B1C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4B5DA-959E-240A-B4D3-5B9CB88E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7B253-7269-CA83-91B4-6AC4E787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E77F6-3162-2962-AF1E-80730B8E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241-8D23-05F3-A09B-D987CF7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A1F21-0728-A1DD-8613-8F86BED6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E56A-E53C-2B36-A25E-5EA09970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28D6C-7128-4C5B-898F-D509ECA1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CBF314-D54E-F4AA-730B-09BE4FEC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15BFE-02E9-2CFA-3C76-B5FD6D6A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8C726D-2C7D-7DFA-1989-E64855E9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946DC-4705-3E35-992C-DA683C03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6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090E4-4E53-E29C-09F6-7A0CD477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3824B-243A-3F0E-2875-5F5AD7A6D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E0D7DF-CB67-60BB-2E84-5D4FBB13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67A284-1A13-3FB4-0F40-60154CA6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F99B4F-C59D-9213-E46D-F23EBF48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0DF8B-ED42-CD03-A683-96669B4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6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1507B-9317-FE94-38C3-84EAD620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05F25C-7FE4-CE20-571C-8896D267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FF8E6E-50AB-A6D3-8317-E5E2B4CA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BECB27-2041-AAC7-4387-38EC995B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432E39-2B36-33EA-9FD4-C45E574AC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0F1B87-B9FC-8A1B-BF17-572C42BA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F3567C-F870-0776-D78A-C087724B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BEF752-ADC8-0F1E-4135-6A38F02D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9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C0EB-47C3-6C3E-CC48-803BF429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38B8A2-9210-4DCF-D53B-FE560061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BBE283-11CD-B0B1-FCBE-997B485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29EF71-6626-E0A2-9585-1488EBE2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6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CA1CE6-8785-1BE2-8414-2BC21775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387B6B-AFF5-3D8D-2B2F-555FCA3E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7151EB-D4EF-E94F-4526-55CD1BEC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6B581-BA5F-813E-9B3D-651F9F2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F3F503-ED82-F1AA-5F2A-12EB2370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C2AD03-2423-03FB-D0CF-9B3460F3B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EEDE-328D-EF3F-DC5A-6D671830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50E15A-95FC-0501-AA97-3D829F9C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53DE2D-F983-E8F7-95E1-4C3D6FBE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0DBE-6DAE-CCB0-6A00-7B06C761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265727-0650-56BF-5178-857324714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D3490-28D1-BA12-BAC9-91444DA8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76C852-0B54-8E35-8EFA-098ED62A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7041CA-21D3-E2B7-6449-D1D1F4FD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9BB061-4484-0558-E827-9AB08422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3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22B027-9B33-528D-0B16-F482096B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31583B-ABF9-3B02-7FE0-DC878061E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483E7-4800-F9DA-6D5C-FC6BA3C67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BFCD9-AA3B-E3D8-8BF4-C94F12190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ECE1EB-203E-CC19-01CC-F9FB9C815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9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5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369A0-BF86-0441-48A2-1FF7D257E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DA4419-601A-C711-B360-CE2C906BE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2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6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3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清华 李</dc:creator>
  <cp:lastModifiedBy>清华 李</cp:lastModifiedBy>
  <cp:revision>4</cp:revision>
  <dcterms:created xsi:type="dcterms:W3CDTF">2023-06-09T09:00:01Z</dcterms:created>
  <dcterms:modified xsi:type="dcterms:W3CDTF">2023-06-09T09:35:08Z</dcterms:modified>
</cp:coreProperties>
</file>