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6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5BA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8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856" y="792"/>
      </p:cViewPr>
      <p:guideLst>
        <p:guide orient="horz" pos="2181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2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5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COMMONDATA" val="eyJoZGlkIjoiNWZmYTk1Mzk2N2E3OTI3YjA5N2VlNTY1YmU5NGU3MzEifQ=="/>
  <p:tag name="KSO_WPP_MARK_KEY" val="ce79fcff-9e21-4097-8f97-99f6f3c7c69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会议执行方案</dc:title>
  <dc:creator/>
  <cp:lastModifiedBy>Cc</cp:lastModifiedBy>
  <cp:revision>210</cp:revision>
  <dcterms:created xsi:type="dcterms:W3CDTF">2019-06-19T02:08:00Z</dcterms:created>
  <dcterms:modified xsi:type="dcterms:W3CDTF">2023-05-05T07:37:45Z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787DCD9C0E264F32A0BAEDD53563CF49_13</vt:lpwstr>
  </property>
</Properties>
</file>