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6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5BA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8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856" y="7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27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pt-内页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COMMONDATA" val="eyJoZGlkIjoiNWZmYTk1Mzk2N2E3OTI3YjA5N2VlNTY1YmU5NGU3MzEifQ=="/>
  <p:tag name="KSO_WPP_MARK_KEY" val="ce79fcff-9e21-4097-8f97-99f6f3c7c69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等线</vt:lpstr>
      <vt:lpstr>Times New Roman</vt:lpstr>
      <vt:lpstr>黑体</vt:lpstr>
      <vt:lpstr>Arial Unicode MS</vt:lpstr>
      <vt:lpstr>Calibri</vt:lpstr>
      <vt:lpstr>汉仪菱心体简</vt:lpstr>
      <vt:lpstr>Office 主题​​</vt:lpstr>
      <vt:lpstr>自定义设计方案</vt:lpstr>
      <vt:lpstr>会前筹备会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会议执行方案</dc:title>
  <dc:creator/>
  <cp:lastModifiedBy>Cc</cp:lastModifiedBy>
  <cp:revision>210</cp:revision>
  <dcterms:created xsi:type="dcterms:W3CDTF">2019-06-19T02:08:00Z</dcterms:created>
  <dcterms:modified xsi:type="dcterms:W3CDTF">2023-05-05T07:39:32Z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CCD35E08DAE041679BBA3E4E3C536536_13</vt:lpwstr>
  </property>
</Properties>
</file>