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32399288" cy="50399950"/>
  <p:notesSz cx="6858000" cy="9144000"/>
  <p:custDataLst>
    <p:tags r:id="rId5"/>
  </p:custDataLst>
  <p:defaultTextStyle>
    <a:defPPr>
      <a:defRPr lang="zh-CN"/>
    </a:defPPr>
    <a:lvl1pPr marL="0" lvl="0" indent="0" algn="l" defTabSz="2968625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58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1484630" lvl="1" indent="-730250" algn="l" defTabSz="2968625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58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2968625" lvl="2" indent="-1460500" algn="l" defTabSz="2968625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58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4454525" lvl="3" indent="-2192020" algn="l" defTabSz="2968625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58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5939155" lvl="4" indent="-2922905" algn="l" defTabSz="2968625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58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lvl="5" indent="-2922905" algn="l" defTabSz="2968625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58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lvl="6" indent="-2922905" algn="l" defTabSz="2968625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58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lvl="7" indent="-2922905" algn="l" defTabSz="2968625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58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lvl="8" indent="-2922905" algn="l" defTabSz="2968625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58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876" userDrawn="1">
          <p15:clr>
            <a:srgbClr val="A4A3A4"/>
          </p15:clr>
        </p15:guide>
        <p15:guide id="2" pos="102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628" autoAdjust="0"/>
    <p:restoredTop sz="94623"/>
  </p:normalViewPr>
  <p:slideViewPr>
    <p:cSldViewPr showGuides="1">
      <p:cViewPr>
        <p:scale>
          <a:sx n="21" d="100"/>
          <a:sy n="21" d="100"/>
        </p:scale>
        <p:origin x="1348" y="-1556"/>
      </p:cViewPr>
      <p:guideLst>
        <p:guide orient="horz" pos="15876"/>
        <p:guide pos="102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tags" Target="tags/tag1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ea typeface="宋体" panose="02010600030101010101" pitchFamily="2" charset="-122"/>
              </a:defRPr>
            </a:lvl1pPr>
          </a:lstStyle>
          <a:p>
            <a:pPr marL="0" marR="0" lvl="0" indent="0" algn="l" defTabSz="29686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ea typeface="宋体" panose="02010600030101010101" pitchFamily="2" charset="-122"/>
              </a:defRPr>
            </a:lvl1pPr>
          </a:lstStyle>
          <a:p>
            <a:pPr marL="0" marR="0" lvl="0" indent="0" algn="r" defTabSz="29686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E2772B8-FB2F-4CD8-9F40-E6FD50870D9D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2023/7/27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ea typeface="宋体" panose="02010600030101010101" pitchFamily="2" charset="-122"/>
              </a:defRPr>
            </a:lvl1pPr>
          </a:lstStyle>
          <a:p>
            <a:pPr marL="0" marR="0" lvl="0" indent="0" algn="l" defTabSz="29686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pPr marL="0" marR="0" lvl="0" indent="0" algn="r" defTabSz="29686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70472E4-0C95-40D3-8B61-CC6D6C5D39FA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ea typeface="宋体" panose="02010600030101010101" pitchFamily="2" charset="-122"/>
              </a:defRPr>
            </a:lvl1pPr>
          </a:lstStyle>
          <a:p>
            <a:pPr marL="0" marR="0" lvl="0" indent="0" algn="l" defTabSz="29686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ea typeface="宋体" panose="02010600030101010101" pitchFamily="2" charset="-122"/>
              </a:defRPr>
            </a:lvl1pPr>
          </a:lstStyle>
          <a:p>
            <a:pPr marL="0" marR="0" lvl="0" indent="0" algn="r" defTabSz="29686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8F593F2-F173-4652-B947-4A6AB0CA5309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2023/7/27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437039" y="1143000"/>
            <a:ext cx="1983922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编辑母版文本样式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ea typeface="宋体" panose="02010600030101010101" pitchFamily="2" charset="-122"/>
              </a:defRPr>
            </a:lvl1pPr>
          </a:lstStyle>
          <a:p>
            <a:pPr marL="0" marR="0" lvl="0" indent="0" algn="l" defTabSz="29686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pPr marL="0" marR="0" lvl="0" indent="0" algn="r" defTabSz="29686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EEDB307-425A-474B-907A-CC19EA77D5B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544" y="2541"/>
            <a:ext cx="32391727" cy="648017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5137785" rtl="0" eaLnBrk="0" fontAlgn="base" hangingPunct="0">
        <a:spcBef>
          <a:spcPct val="0"/>
        </a:spcBef>
        <a:spcAft>
          <a:spcPct val="0"/>
        </a:spcAft>
        <a:defRPr sz="2475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2169160" rtl="0" eaLnBrk="0" fontAlgn="base" hangingPunct="0">
        <a:spcBef>
          <a:spcPct val="0"/>
        </a:spcBef>
        <a:spcAft>
          <a:spcPct val="0"/>
        </a:spcAft>
        <a:defRPr sz="1045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defTabSz="2169160" rtl="0" eaLnBrk="0" fontAlgn="base" hangingPunct="0">
        <a:spcBef>
          <a:spcPct val="0"/>
        </a:spcBef>
        <a:spcAft>
          <a:spcPct val="0"/>
        </a:spcAft>
        <a:defRPr sz="1045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defTabSz="2169160" rtl="0" eaLnBrk="0" fontAlgn="base" hangingPunct="0">
        <a:spcBef>
          <a:spcPct val="0"/>
        </a:spcBef>
        <a:spcAft>
          <a:spcPct val="0"/>
        </a:spcAft>
        <a:defRPr sz="1045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defTabSz="2169160" rtl="0" eaLnBrk="0" fontAlgn="base" hangingPunct="0">
        <a:spcBef>
          <a:spcPct val="0"/>
        </a:spcBef>
        <a:spcAft>
          <a:spcPct val="0"/>
        </a:spcAft>
        <a:defRPr sz="1045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551180" algn="ctr" defTabSz="2169160" rtl="0" fontAlgn="base">
        <a:spcBef>
          <a:spcPct val="0"/>
        </a:spcBef>
        <a:spcAft>
          <a:spcPct val="0"/>
        </a:spcAft>
        <a:defRPr sz="1045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1101725" algn="ctr" defTabSz="2169160" rtl="0" fontAlgn="base">
        <a:spcBef>
          <a:spcPct val="0"/>
        </a:spcBef>
        <a:spcAft>
          <a:spcPct val="0"/>
        </a:spcAft>
        <a:defRPr sz="1045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652905" algn="ctr" defTabSz="2169160" rtl="0" fontAlgn="base">
        <a:spcBef>
          <a:spcPct val="0"/>
        </a:spcBef>
        <a:spcAft>
          <a:spcPct val="0"/>
        </a:spcAft>
        <a:defRPr sz="1045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2204085" algn="ctr" defTabSz="2169160" rtl="0" fontAlgn="base">
        <a:spcBef>
          <a:spcPct val="0"/>
        </a:spcBef>
        <a:spcAft>
          <a:spcPct val="0"/>
        </a:spcAft>
        <a:defRPr sz="1045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1923415" indent="-1923415" algn="l" defTabSz="5137785" rtl="0" eaLnBrk="0" fontAlgn="base" hangingPunct="0">
        <a:spcBef>
          <a:spcPct val="47000"/>
        </a:spcBef>
        <a:spcAft>
          <a:spcPct val="0"/>
        </a:spcAft>
        <a:buFont typeface="Arial" panose="020B0604020202020204" pitchFamily="34" charset="0"/>
        <a:buChar char="•"/>
        <a:defRPr sz="18000" kern="1200">
          <a:solidFill>
            <a:schemeClr val="tx1"/>
          </a:solidFill>
          <a:latin typeface="+mn-lt"/>
          <a:ea typeface="+mn-ea"/>
          <a:cs typeface="+mn-cs"/>
        </a:defRPr>
      </a:lvl1pPr>
      <a:lvl2pPr marL="4175125" indent="-1601470" algn="l" defTabSz="5137785" rtl="0" eaLnBrk="0" fontAlgn="base" hangingPunct="0">
        <a:spcBef>
          <a:spcPct val="47000"/>
        </a:spcBef>
        <a:spcAft>
          <a:spcPct val="0"/>
        </a:spcAft>
        <a:buFont typeface="Arial" panose="020B0604020202020204" pitchFamily="34" charset="0"/>
        <a:buChar char="–"/>
        <a:defRPr sz="15575" kern="1200">
          <a:solidFill>
            <a:schemeClr val="tx1"/>
          </a:solidFill>
          <a:latin typeface="+mn-lt"/>
          <a:ea typeface="+mn-ea"/>
          <a:cs typeface="+mn-cs"/>
        </a:defRPr>
      </a:lvl2pPr>
      <a:lvl3pPr marL="6421755" indent="-1280160" algn="l" defTabSz="5137785" rtl="0" eaLnBrk="0" fontAlgn="base" hangingPunct="0">
        <a:spcBef>
          <a:spcPct val="47000"/>
        </a:spcBef>
        <a:spcAft>
          <a:spcPct val="0"/>
        </a:spcAft>
        <a:buFont typeface="Arial" panose="020B0604020202020204" pitchFamily="34" charset="0"/>
        <a:buChar char="•"/>
        <a:defRPr sz="13500" kern="1200">
          <a:solidFill>
            <a:schemeClr val="tx1"/>
          </a:solidFill>
          <a:latin typeface="+mn-lt"/>
          <a:ea typeface="+mn-ea"/>
          <a:cs typeface="+mn-cs"/>
        </a:defRPr>
      </a:lvl3pPr>
      <a:lvl4pPr marL="8990965" indent="-1280160" algn="l" defTabSz="5137785" rtl="0" eaLnBrk="0" fontAlgn="base" hangingPunct="0">
        <a:spcBef>
          <a:spcPct val="47000"/>
        </a:spcBef>
        <a:spcAft>
          <a:spcPct val="0"/>
        </a:spcAft>
        <a:buFont typeface="Arial" panose="020B0604020202020204" pitchFamily="34" charset="0"/>
        <a:buChar char="–"/>
        <a:defRPr sz="11250" kern="1200">
          <a:solidFill>
            <a:schemeClr val="tx1"/>
          </a:solidFill>
          <a:latin typeface="+mn-lt"/>
          <a:ea typeface="+mn-ea"/>
          <a:cs typeface="+mn-cs"/>
        </a:defRPr>
      </a:lvl4pPr>
      <a:lvl5pPr marL="11565255" indent="-1280160" algn="l" defTabSz="5137785" rtl="0" eaLnBrk="0" fontAlgn="base" hangingPunct="0">
        <a:spcBef>
          <a:spcPct val="47000"/>
        </a:spcBef>
        <a:spcAft>
          <a:spcPct val="0"/>
        </a:spcAft>
        <a:buFont typeface="Arial" panose="020B0604020202020204" pitchFamily="34" charset="0"/>
        <a:buChar char="»"/>
        <a:defRPr sz="11250" kern="1200">
          <a:solidFill>
            <a:schemeClr val="tx1"/>
          </a:solidFill>
          <a:latin typeface="+mn-lt"/>
          <a:ea typeface="+mn-ea"/>
          <a:cs typeface="+mn-cs"/>
        </a:defRPr>
      </a:lvl5pPr>
      <a:lvl6pPr marL="14138910" indent="-1285875" algn="l" defTabSz="5142230" rtl="0" eaLnBrk="1" latinLnBrk="0" hangingPunct="1">
        <a:spcBef>
          <a:spcPct val="47000"/>
        </a:spcBef>
        <a:buFont typeface="Arial" panose="020B0604020202020204" pitchFamily="34" charset="0"/>
        <a:buChar char="•"/>
        <a:defRPr sz="11250" kern="1200">
          <a:solidFill>
            <a:schemeClr val="tx1"/>
          </a:solidFill>
          <a:latin typeface="+mn-lt"/>
          <a:ea typeface="+mn-ea"/>
          <a:cs typeface="+mn-cs"/>
        </a:defRPr>
      </a:lvl6pPr>
      <a:lvl7pPr marL="16710660" indent="-1285875" algn="l" defTabSz="5142230" rtl="0" eaLnBrk="1" latinLnBrk="0" hangingPunct="1">
        <a:spcBef>
          <a:spcPct val="47000"/>
        </a:spcBef>
        <a:buFont typeface="Arial" panose="020B0604020202020204" pitchFamily="34" charset="0"/>
        <a:buChar char="•"/>
        <a:defRPr sz="11250" kern="1200">
          <a:solidFill>
            <a:schemeClr val="tx1"/>
          </a:solidFill>
          <a:latin typeface="+mn-lt"/>
          <a:ea typeface="+mn-ea"/>
          <a:cs typeface="+mn-cs"/>
        </a:defRPr>
      </a:lvl7pPr>
      <a:lvl8pPr marL="19281140" indent="-1285875" algn="l" defTabSz="5142230" rtl="0" eaLnBrk="1" latinLnBrk="0" hangingPunct="1">
        <a:spcBef>
          <a:spcPct val="47000"/>
        </a:spcBef>
        <a:buFont typeface="Arial" panose="020B0604020202020204" pitchFamily="34" charset="0"/>
        <a:buChar char="•"/>
        <a:defRPr sz="11250" kern="1200">
          <a:solidFill>
            <a:schemeClr val="tx1"/>
          </a:solidFill>
          <a:latin typeface="+mn-lt"/>
          <a:ea typeface="+mn-ea"/>
          <a:cs typeface="+mn-cs"/>
        </a:defRPr>
      </a:lvl8pPr>
      <a:lvl9pPr marL="21850985" indent="-1285875" algn="l" defTabSz="5142230" rtl="0" eaLnBrk="1" latinLnBrk="0" hangingPunct="1">
        <a:spcBef>
          <a:spcPct val="47000"/>
        </a:spcBef>
        <a:buFont typeface="Arial" panose="020B0604020202020204" pitchFamily="34" charset="0"/>
        <a:buChar char="•"/>
        <a:defRPr sz="112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5142230" rtl="0" eaLnBrk="1" latinLnBrk="0" hangingPunct="1">
        <a:defRPr sz="10030" kern="1200">
          <a:solidFill>
            <a:schemeClr val="tx1"/>
          </a:solidFill>
          <a:latin typeface="+mn-lt"/>
          <a:ea typeface="+mn-ea"/>
          <a:cs typeface="+mn-cs"/>
        </a:defRPr>
      </a:lvl1pPr>
      <a:lvl2pPr marL="2570480" algn="l" defTabSz="5142230" rtl="0" eaLnBrk="1" latinLnBrk="0" hangingPunct="1">
        <a:defRPr sz="10030" kern="1200">
          <a:solidFill>
            <a:schemeClr val="tx1"/>
          </a:solidFill>
          <a:latin typeface="+mn-lt"/>
          <a:ea typeface="+mn-ea"/>
          <a:cs typeface="+mn-cs"/>
        </a:defRPr>
      </a:lvl2pPr>
      <a:lvl3pPr marL="5142230" algn="l" defTabSz="5142230" rtl="0" eaLnBrk="1" latinLnBrk="0" hangingPunct="1">
        <a:defRPr sz="10030" kern="1200">
          <a:solidFill>
            <a:schemeClr val="tx1"/>
          </a:solidFill>
          <a:latin typeface="+mn-lt"/>
          <a:ea typeface="+mn-ea"/>
          <a:cs typeface="+mn-cs"/>
        </a:defRPr>
      </a:lvl3pPr>
      <a:lvl4pPr marL="7712075" algn="l" defTabSz="5142230" rtl="0" eaLnBrk="1" latinLnBrk="0" hangingPunct="1">
        <a:defRPr sz="10030" kern="1200">
          <a:solidFill>
            <a:schemeClr val="tx1"/>
          </a:solidFill>
          <a:latin typeface="+mn-lt"/>
          <a:ea typeface="+mn-ea"/>
          <a:cs typeface="+mn-cs"/>
        </a:defRPr>
      </a:lvl4pPr>
      <a:lvl5pPr marL="10282555" algn="l" defTabSz="5142230" rtl="0" eaLnBrk="1" latinLnBrk="0" hangingPunct="1">
        <a:defRPr sz="10030" kern="1200">
          <a:solidFill>
            <a:schemeClr val="tx1"/>
          </a:solidFill>
          <a:latin typeface="+mn-lt"/>
          <a:ea typeface="+mn-ea"/>
          <a:cs typeface="+mn-cs"/>
        </a:defRPr>
      </a:lvl5pPr>
      <a:lvl6pPr marL="12854305" algn="l" defTabSz="5142230" rtl="0" eaLnBrk="1" latinLnBrk="0" hangingPunct="1">
        <a:defRPr sz="10030" kern="1200">
          <a:solidFill>
            <a:schemeClr val="tx1"/>
          </a:solidFill>
          <a:latin typeface="+mn-lt"/>
          <a:ea typeface="+mn-ea"/>
          <a:cs typeface="+mn-cs"/>
        </a:defRPr>
      </a:lvl6pPr>
      <a:lvl7pPr marL="15424785" algn="l" defTabSz="5142230" rtl="0" eaLnBrk="1" latinLnBrk="0" hangingPunct="1">
        <a:defRPr sz="10030" kern="1200">
          <a:solidFill>
            <a:schemeClr val="tx1"/>
          </a:solidFill>
          <a:latin typeface="+mn-lt"/>
          <a:ea typeface="+mn-ea"/>
          <a:cs typeface="+mn-cs"/>
        </a:defRPr>
      </a:lvl7pPr>
      <a:lvl8pPr marL="17995265" algn="l" defTabSz="5142230" rtl="0" eaLnBrk="1" latinLnBrk="0" hangingPunct="1">
        <a:defRPr sz="10030" kern="1200">
          <a:solidFill>
            <a:schemeClr val="tx1"/>
          </a:solidFill>
          <a:latin typeface="+mn-lt"/>
          <a:ea typeface="+mn-ea"/>
          <a:cs typeface="+mn-cs"/>
        </a:defRPr>
      </a:lvl8pPr>
      <a:lvl9pPr marL="20567015" algn="l" defTabSz="5142230" rtl="0" eaLnBrk="1" latinLnBrk="0" hangingPunct="1">
        <a:defRPr sz="100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extBox 11"/>
          <p:cNvSpPr txBox="1">
            <a:spLocks noChangeArrowheads="1"/>
          </p:cNvSpPr>
          <p:nvPr/>
        </p:nvSpPr>
        <p:spPr bwMode="auto">
          <a:xfrm>
            <a:off x="2952750" y="13246647"/>
            <a:ext cx="14417675" cy="2416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57417" tIns="78708" rIns="157417" bIns="78708">
            <a:spAutoFit/>
          </a:bodyPr>
          <a:lstStyle>
            <a:lvl1pPr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29686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温馨提示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：</a:t>
            </a:r>
            <a:endParaRPr kumimoji="0" lang="en-US" altLang="zh-CN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29686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壁报的内容和样式可以根据您的选择进行编辑，请不要更改模板的大小。壁报内容请按照英文制作</a:t>
            </a:r>
            <a:endParaRPr kumimoji="0" lang="en-US" altLang="zh-CN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29686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29686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Content</a:t>
            </a:r>
          </a:p>
          <a:p>
            <a:pPr marL="0" marR="0" lvl="0" indent="0" algn="l" defTabSz="29686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</a:t>
            </a:r>
            <a:r>
              <a:rPr lang="zh-CN" altLang="en-US" sz="4000" noProof="0" dirty="0">
                <a:ln>
                  <a:noFill/>
                </a:ln>
                <a:effectLst/>
                <a:uLnTx/>
                <a:uFillTx/>
                <a:sym typeface="+mn-ea"/>
              </a:rPr>
              <a:t>*****************************************************************************************************************************************************************************************************************************************************************</a:t>
            </a:r>
            <a:endParaRPr kumimoji="0" lang="en-US" altLang="zh-CN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29686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4000" noProof="0" dirty="0">
                <a:ln>
                  <a:noFill/>
                </a:ln>
                <a:effectLst/>
                <a:uLnTx/>
                <a:uFillTx/>
                <a:sym typeface="+mn-ea"/>
              </a:rPr>
              <a:t>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</a:t>
            </a:r>
            <a:endParaRPr kumimoji="0" lang="en-US" altLang="zh-CN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29686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4000" noProof="0" dirty="0">
                <a:ln>
                  <a:noFill/>
                </a:ln>
                <a:effectLst/>
                <a:uLnTx/>
                <a:uFillTx/>
                <a:sym typeface="+mn-ea"/>
              </a:rPr>
              <a:t>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</a:t>
            </a:r>
            <a:endParaRPr kumimoji="0" lang="en-US" altLang="zh-CN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29686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7652" name="矩形 15"/>
          <p:cNvSpPr>
            <a:spLocks noChangeArrowheads="1"/>
          </p:cNvSpPr>
          <p:nvPr/>
        </p:nvSpPr>
        <p:spPr bwMode="auto">
          <a:xfrm>
            <a:off x="19152235" y="22181732"/>
            <a:ext cx="10765790" cy="23579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57417" tIns="78708" rIns="157417" bIns="78708">
            <a:noAutofit/>
          </a:bodyPr>
          <a:lstStyle>
            <a:lvl1pPr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29686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Content</a:t>
            </a:r>
          </a:p>
          <a:p>
            <a:pPr marL="0" marR="0" lvl="0" indent="0" algn="l" defTabSz="29686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</a:t>
            </a:r>
            <a:r>
              <a:rPr lang="zh-CN" altLang="en-US" sz="4000" noProof="0">
                <a:ln>
                  <a:noFill/>
                </a:ln>
                <a:effectLst/>
                <a:uLnTx/>
                <a:uFillTx/>
                <a:sym typeface="+mn-ea"/>
              </a:rPr>
              <a:t>**********************************************</a:t>
            </a:r>
            <a:r>
              <a:rPr kumimoji="0" lang="zh-CN" altLang="en-US" sz="4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*</a:t>
            </a:r>
            <a:r>
              <a:rPr lang="zh-CN" altLang="en-US" sz="4000" noProof="0">
                <a:ln>
                  <a:noFill/>
                </a:ln>
                <a:effectLst/>
                <a:uLnTx/>
                <a:uFillTx/>
                <a:sym typeface="+mn-ea"/>
              </a:rPr>
              <a:t>**************************************************************************************************</a:t>
            </a:r>
            <a:r>
              <a:rPr kumimoji="0" lang="zh-CN" altLang="en-US" sz="4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*************************************************************************************************************************</a:t>
            </a:r>
            <a:endParaRPr kumimoji="0" lang="en-US" altLang="zh-CN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5126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1263" y="36217199"/>
            <a:ext cx="16310927" cy="954425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7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92190" y="13773062"/>
            <a:ext cx="11712575" cy="746887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Picture 5">
            <a:extLst>
              <a:ext uri="{FF2B5EF4-FFF2-40B4-BE49-F238E27FC236}">
                <a16:creationId xmlns:a16="http://schemas.microsoft.com/office/drawing/2014/main" id="{F174BFF5-0BFA-7721-3469-DF57614208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4868" y="8101684"/>
            <a:ext cx="15233650" cy="326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9">
            <a:extLst>
              <a:ext uri="{FF2B5EF4-FFF2-40B4-BE49-F238E27FC236}">
                <a16:creationId xmlns:a16="http://schemas.microsoft.com/office/drawing/2014/main" id="{D75FB0D5-A517-6D31-B4F0-82B799408F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14868" y="8622384"/>
            <a:ext cx="15003462" cy="2119313"/>
          </a:xfrm>
          <a:prstGeom prst="rect">
            <a:avLst/>
          </a:prstGeom>
          <a:noFill/>
          <a:ln>
            <a:noFill/>
          </a:ln>
        </p:spPr>
        <p:txBody>
          <a:bodyPr lIns="149550" tIns="74773" rIns="149550" bIns="74773">
            <a:spAutoFit/>
          </a:bodyPr>
          <a:lstStyle>
            <a:lvl1pPr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4081451" eaLnBrk="1" hangingPunct="1">
              <a:lnSpc>
                <a:spcPct val="150000"/>
              </a:lnSpc>
              <a:defRPr/>
            </a:pPr>
            <a:r>
              <a:rPr lang="en-US" altLang="zh-CN" sz="3967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Presentation Title in bold, 40-point font</a:t>
            </a:r>
          </a:p>
          <a:p>
            <a:pPr algn="ctr" defTabSz="4081451" eaLnBrk="1" hangingPunct="1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279" dirty="0">
                <a:ea typeface="黑体" panose="02010609060101010101" pitchFamily="49" charset="-122"/>
                <a:cs typeface="Arial" panose="020B0604020202020204" pitchFamily="34" charset="0"/>
              </a:rPr>
              <a:t>Author names in 23 point Calibri</a:t>
            </a:r>
          </a:p>
          <a:p>
            <a:pPr algn="ctr" defTabSz="4081451" eaLnBrk="1" hangingPunct="1">
              <a:lnSpc>
                <a:spcPct val="150000"/>
              </a:lnSpc>
              <a:defRPr/>
            </a:pPr>
            <a:r>
              <a:rPr lang="en-US" altLang="zh-CN" sz="2279" dirty="0">
                <a:ea typeface="黑体" panose="02010609060101010101" pitchFamily="49" charset="-122"/>
                <a:cs typeface="Arial" panose="020B0604020202020204" pitchFamily="34" charset="0"/>
              </a:rPr>
              <a:t>Author institutions in 23 point Calibri</a:t>
            </a:r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6B508C28-A225-2025-E432-7DC14476EB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2750" y="6479544"/>
            <a:ext cx="27552015" cy="147732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3000" b="1" dirty="0">
                <a:solidFill>
                  <a:srgbClr val="FF0000"/>
                </a:solidFill>
              </a:rPr>
              <a:t>Warm Reminder:</a:t>
            </a:r>
          </a:p>
          <a:p>
            <a:endParaRPr lang="en-US" altLang="zh-CN" sz="3000" b="1" dirty="0">
              <a:solidFill>
                <a:srgbClr val="FF0000"/>
              </a:solidFill>
            </a:endParaRPr>
          </a:p>
          <a:p>
            <a:r>
              <a:rPr lang="en-US" altLang="zh-CN" sz="3000" b="1" dirty="0">
                <a:solidFill>
                  <a:srgbClr val="FF0000"/>
                </a:solidFill>
              </a:rPr>
              <a:t>The contents and layout of the wallpaper can be edited according to your needs, but please DO NOT change the size of template.</a:t>
            </a:r>
            <a:endParaRPr lang="zh-CN" altLang="en-US" sz="3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YTRkYjcxNzJiN2ZjYjc2YTk1N2U3NWJlNzIzMmFhN2U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82</Words>
  <Application>Microsoft Office PowerPoint</Application>
  <PresentationFormat>自定义</PresentationFormat>
  <Paragraphs>15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5" baseType="lpstr">
      <vt:lpstr>等线</vt:lpstr>
      <vt:lpstr>Arial</vt:lpstr>
      <vt:lpstr>Calibri</vt:lpstr>
      <vt:lpstr>Office 主题​​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Jacky</dc:creator>
  <cp:lastModifiedBy>shihui</cp:lastModifiedBy>
  <cp:revision>53</cp:revision>
  <dcterms:created xsi:type="dcterms:W3CDTF">2012-09-14T09:49:00Z</dcterms:created>
  <dcterms:modified xsi:type="dcterms:W3CDTF">2023-07-27T04:46:05Z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15B47B62CF1046348063F480342AB9A3_13</vt:lpwstr>
  </property>
  <property fmtid="{D5CDD505-2E9C-101B-9397-08002B2CF9AE}" pid="3" name="KSOProductBuildVer">
    <vt:lpwstr>2052-12.1.0.15120</vt:lpwstr>
  </property>
</Properties>
</file>