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B40154-2EF3-450C-9619-7B9A58F2D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521FB5-CF22-491A-BF26-A7573C03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335F2F-07A0-41FB-9142-EFE27562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9D12-0C80-4429-B006-87C83FF52D44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B0AB14-ABB5-4675-B191-524AE3F1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D22D07-2558-49C0-A18F-112D3AF5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956F-40A2-4857-A149-B5BB53B2C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45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ECA171-7FD4-4494-9374-70C05D69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A83FA1-6F45-4839-881B-0EA71DDD8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68BE0F-6F14-4809-A1C2-8DEA1D34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9D12-0C80-4429-B006-87C83FF52D44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4CB2B8-75A4-46B9-B505-BADA960B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86B7EA-21A4-41EA-BAFF-4947C5E3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956F-40A2-4857-A149-B5BB53B2C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5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C2A02B-68D0-495D-9FA4-85A20028C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17DE07-2D3C-45E5-AB0D-CE3693111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76FD10-9E54-4F3B-9008-D2DB336D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9D12-0C80-4429-B006-87C83FF52D44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EF37AE-09D4-49A3-8A10-B7E41301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095CCB-10C2-422E-A565-AA6C1FA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956F-40A2-4857-A149-B5BB53B2C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56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BB1CB-5111-4A64-955F-228E7C64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2084C9-ED4F-4539-807F-460EF9A6F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51CC9-6062-46CB-96AC-F73931A0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9D12-0C80-4429-B006-87C83FF52D44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E67892-FA4A-4D5F-9B38-B811FCDC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D7435B-AE35-4ED1-8A57-2200B81A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956F-40A2-4857-A149-B5BB53B2C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63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981D7-211A-4BFB-8B51-FA523639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5C4FE4-7A50-401F-BFF6-E7CB4705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BF727C-46F6-463B-9E19-2112AB7D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9D12-0C80-4429-B006-87C83FF52D44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32271A-1DE3-4D33-9784-4CC19DFE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C67D3B-1FDE-4F98-933A-6F270943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956F-40A2-4857-A149-B5BB53B2C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59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05640-0AF3-44C4-9ABF-D7F9FD9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24BEE4-3A5D-4B52-9408-E36ED04A7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BAD26F-3F6C-45EA-8D7A-B31FA3F19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D98112-1D86-46FA-884D-060154B2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9D12-0C80-4429-B006-87C83FF52D44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ADC88F-8ABD-4133-8DDA-D26D6274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5DF9AA-83D6-46EE-907B-F3B9B299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956F-40A2-4857-A149-B5BB53B2C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4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62EE70-C924-475B-A594-26B590B3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2AD833-F42F-433E-927C-6108418F3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90D2FD-202A-481B-A6A3-28E001328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692432-D5F2-4C69-96EB-7C2591D0D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DB764F-9F24-4994-9810-6A57514B1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B803F0-DBDA-4AD7-AE02-F0D283F9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9D12-0C80-4429-B006-87C83FF52D44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03210C7-D775-4C3D-A1A4-546CF146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3C218FB-5ACA-4F1D-BC60-9F197605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956F-40A2-4857-A149-B5BB53B2C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11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EEAFD-EB33-4F49-8C5D-71872150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DF4E05-6842-4A63-AF34-B98D17F0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9D12-0C80-4429-B006-87C83FF52D44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03E07D-7E84-4908-9A85-65C33D2D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D730D7-8D3C-47E9-B852-04CEFC80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956F-40A2-4857-A149-B5BB53B2C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59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BFA3D0-1200-4360-84CE-48FD1250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9D12-0C80-4429-B006-87C83FF52D44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B3186D-8EF8-4731-B159-3535D727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45914D-A021-403C-86E4-6B39FE18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956F-40A2-4857-A149-B5BB53B2C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79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1F8E7D-9043-47F4-AC91-C2D429EE2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7B08B6-158B-46D0-B500-EA81856EF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60495C-AEA1-431E-98F7-F4298FA2B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9E8284-A8C5-48D0-AD22-F2392E3B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9D12-0C80-4429-B006-87C83FF52D44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C08E24-80A1-4B5B-BB03-5F4408751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66C77A-B690-4C8E-886B-D83A3CD3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956F-40A2-4857-A149-B5BB53B2C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65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5B4B09-1D8E-4D94-B302-48EEC56E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DC4A54C-673B-42D5-BAAD-B2884E464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DD9379-680B-410F-B87C-70D4EEE21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C397FE-1577-4845-9379-CB0E80E2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9D12-0C80-4429-B006-87C83FF52D44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BAC7A0-344A-40F9-B891-1D28E6E0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91776D-879C-4314-AC5B-AB281196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956F-40A2-4857-A149-B5BB53B2C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6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2D31CF-D3F3-4233-AC42-E1B64BD77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A714C0-CFCD-4A1F-9092-8A4C26BA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344111-3BE8-4DD1-9119-B6428E3E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39D12-0C80-4429-B006-87C83FF52D44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AC7FA1-C1BE-4D7C-AD10-60E14345B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48361-5E72-4B53-B75C-BC022D93F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956F-40A2-4857-A149-B5BB53B2C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67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C8C510-3B36-4E07-9976-B576BA9B3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4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957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qiao hy</dc:creator>
  <cp:lastModifiedBy>qiao hy</cp:lastModifiedBy>
  <cp:revision>1</cp:revision>
  <dcterms:created xsi:type="dcterms:W3CDTF">2023-07-24T07:59:45Z</dcterms:created>
  <dcterms:modified xsi:type="dcterms:W3CDTF">2023-07-24T08:07:57Z</dcterms:modified>
</cp:coreProperties>
</file>