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9A56F983-A0E5-76E3-3515-8637584F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7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E61F23-B546-1567-6F78-876A495EA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3C353C-2B84-B7C4-1605-E1E764044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547357-266D-C861-C597-E8978702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9D3EA2-5021-0B44-6004-181FC5DE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9101ED-9ABC-C232-1160-2E8F4061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745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A2E73DE-6B78-9B21-6DC8-13CE52B9D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0E8D23-978D-8E16-3C61-118D786BD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F9ADFA-0178-17B2-15AF-DF005990A9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FDEDE7-38F1-C2B9-C2F7-0E29CDABC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F3FD0A-3AF4-17A8-3336-04360773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878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E6C7C8-04F5-024A-E97F-3D986DAD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6F4FA5-3D72-7DAF-5E74-259E39D9B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8B52EC-A875-D7B5-ED11-B936B906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1E090D-4AF2-6CFC-E584-FE251D32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7B4103-202B-1BEB-126F-7686E184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562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6FCD30-CF37-577C-CD5D-D557E3AE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CB6ABA-5E2C-4A35-4A63-214693D3A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989F78-3107-38D8-1113-6CD271D9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EC4687-95D2-A223-F445-756D18CC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1868D9-1651-BA9B-CB44-D734E1C9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976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FD3BF5-686D-0C14-BB3F-AA9344E5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99A8CD-1A67-50C1-EE59-37A10D155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3E1620-A1F0-A372-FA22-F51CD9205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889663-09AB-5B5D-796C-6FD95FD2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D45540B-CC7D-0BAD-E955-5043B11C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05EC4F-B11B-9323-6273-6461BA77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3783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C08A33-D145-987D-66D1-F9E27967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1BAA15-570D-1457-0F17-89E7A7044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EE89713-5F03-6BF8-7CB3-3AB318B1E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8DC2172-00CA-7492-1114-6DA4B619D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CFA5D3C-CF20-A247-BD64-0B4E62749B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604E293-C190-622B-16AD-759C9DEA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CB0CD83-E271-38CA-2FEC-2FE28F29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5261B4C-EDD9-28EB-F155-CC0364D4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493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0D9511-11F1-19BA-CD5D-E7A25C2A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396ED4B-6CC8-A231-ACA2-BC139AE2CA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C92393D-B8D5-EE8A-E893-3E791FA9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6926DC0-6AF0-D9DE-CBA2-64B39DAD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667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51B005F-5DFA-F350-7EE1-13CF471F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4DDAEA5-0251-8124-07F1-25AF44B0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0248DE-26AF-1279-6622-9EBFEECC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236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225C84-A85A-07F3-D38D-FB379F228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DB21BA-7D09-63E1-39F4-D62A4D3B8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4E2949-16E0-A87B-8BAF-D5BAD8D8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372B17-3880-F15C-BD95-5124D054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BCB45B-F4F4-67E9-0872-F2FA706DD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B71079-6F72-9413-8CAF-1C98B7B1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434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0D93AB-43C3-CB18-9858-CCC31B66A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6387ED0-6252-97F4-015A-0BF3EAFBE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86CF0AF-D179-29F3-1272-ADBD9A88E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97F89D-9C16-F2BD-2F91-01143803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EEC377-F989-7D43-B9EE-6E1F93C44F01}" type="datetimeFigureOut">
              <a:rPr kumimoji="1" lang="zh-CN" altLang="en-US" smtClean="0"/>
              <a:t>2023/5/29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D6BAA1-9721-0925-3716-8398327F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5AC451-056A-963F-0A31-C840DA38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EEFCD1-9EFF-E945-B95F-F174E37D2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047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B36A9B92-85A9-F630-0C7C-040C375C3D7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26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23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73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cp:revision>1</cp:revision>
  <dcterms:created xsi:type="dcterms:W3CDTF">2023-05-29T06:42:12Z</dcterms:created>
  <dcterms:modified xsi:type="dcterms:W3CDTF">2023-05-29T06:43:01Z</dcterms:modified>
</cp:coreProperties>
</file>