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09D"/>
    <a:srgbClr val="D4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78488" cy="1082551"/>
          </a:xfrm>
        </p:spPr>
        <p:txBody>
          <a:bodyPr/>
          <a:lstStyle/>
          <a:p>
            <a:endParaRPr lang="zh-CN" altLang="en-US" b="1" dirty="0">
              <a:solidFill>
                <a:srgbClr val="1F70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2592" y="3426643"/>
            <a:ext cx="5256584" cy="622920"/>
          </a:xfrm>
        </p:spPr>
        <p:txBody>
          <a:bodyPr/>
          <a:lstStyle/>
          <a:p>
            <a:endParaRPr lang="zh-CN" altLang="en-US" dirty="0">
              <a:solidFill>
                <a:srgbClr val="1F70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50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1613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微软雅黑</vt:lpstr>
      <vt:lpstr>Arial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于 泽杰</cp:lastModifiedBy>
  <cp:revision>4</cp:revision>
  <dcterms:created xsi:type="dcterms:W3CDTF">2019-07-31T01:44:51Z</dcterms:created>
  <dcterms:modified xsi:type="dcterms:W3CDTF">2023-06-04T08:16:25Z</dcterms:modified>
</cp:coreProperties>
</file>