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102519"/>
          </a:xfrm>
        </p:spPr>
        <p:txBody>
          <a:bodyPr/>
          <a:lstStyle/>
          <a:p>
            <a:endParaRPr lang="zh-CN" altLang="en-US" dirty="0">
              <a:solidFill>
                <a:srgbClr val="0C64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592437"/>
            <a:ext cx="6400800" cy="1314450"/>
          </a:xfrm>
        </p:spPr>
        <p:txBody>
          <a:bodyPr/>
          <a:lstStyle/>
          <a:p>
            <a:endParaRPr lang="zh-CN" altLang="en-US" dirty="0">
              <a:solidFill>
                <a:srgbClr val="0C64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64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2569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微软雅黑</vt:lpstr>
      <vt:lpstr>Arial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于 泽杰</cp:lastModifiedBy>
  <cp:revision>7</cp:revision>
  <dcterms:created xsi:type="dcterms:W3CDTF">2019-09-10T02:00:03Z</dcterms:created>
  <dcterms:modified xsi:type="dcterms:W3CDTF">2023-06-04T08:13:57Z</dcterms:modified>
</cp:coreProperties>
</file>