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192000" cy="6858000"/>
  <p:notesSz cx="9144000" cy="6858000"/>
  <p:defaultTextStyle>
    <a:defPPr>
      <a:defRPr lang="zh-CN"/>
    </a:defPPr>
    <a:lvl1pPr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5pPr>
    <a:lvl6pPr marL="22860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6pPr>
    <a:lvl7pPr marL="27432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7pPr>
    <a:lvl8pPr marL="32004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8pPr>
    <a:lvl9pPr marL="36576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09" d="100"/>
          <a:sy n="109" d="100"/>
        </p:scale>
        <p:origin x="624"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882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E5DCCC3F-A99A-7B48-B8BD-3BBB427E9FBA}" type="datetimeFigureOut">
              <a:rPr lang="zh-CN" altLang="en-US" smtClean="0"/>
              <a:pPr>
                <a:defRPr/>
              </a:pPr>
              <a:t>2023/3/23</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E4F4AB44-74F9-8544-B8D5-B6168DBF9739}" type="slidenum">
              <a:rPr lang="zh-CN" altLang="en-US" smtClean="0"/>
              <a:pPr>
                <a:defRPr/>
              </a:pPr>
              <a:t>‹#›</a:t>
            </a:fld>
            <a:endParaRPr lang="zh-CN" altLang="en-US"/>
          </a:p>
        </p:txBody>
      </p:sp>
    </p:spTree>
    <p:extLst>
      <p:ext uri="{BB962C8B-B14F-4D97-AF65-F5344CB8AC3E}">
        <p14:creationId xmlns:p14="http://schemas.microsoft.com/office/powerpoint/2010/main" val="321834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DAC1BBB3-03C1-4442-8345-285C65EBBE1D}" type="datetimeFigureOut">
              <a:rPr lang="zh-CN" altLang="en-US" smtClean="0"/>
              <a:pPr>
                <a:defRPr/>
              </a:pPr>
              <a:t>2023/3/23</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FCFD301E-93C5-6347-88A0-3B4EA35DBB19}" type="slidenum">
              <a:rPr lang="zh-CN" altLang="en-US" smtClean="0"/>
              <a:pPr>
                <a:defRPr/>
              </a:pPr>
              <a:t>‹#›</a:t>
            </a:fld>
            <a:endParaRPr lang="zh-CN" altLang="en-US"/>
          </a:p>
        </p:txBody>
      </p:sp>
    </p:spTree>
    <p:extLst>
      <p:ext uri="{BB962C8B-B14F-4D97-AF65-F5344CB8AC3E}">
        <p14:creationId xmlns:p14="http://schemas.microsoft.com/office/powerpoint/2010/main" val="2428538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150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6651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74AB07E0-4441-0C59-DE74-AD84C0826FC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428"/>
            <a:ext cx="12192000" cy="6857143"/>
          </a:xfrm>
          <a:prstGeom prst="rect">
            <a:avLst/>
          </a:prstGeom>
        </p:spPr>
      </p:pic>
      <p:pic>
        <p:nvPicPr>
          <p:cNvPr id="3" name="图片 2">
            <a:extLst>
              <a:ext uri="{FF2B5EF4-FFF2-40B4-BE49-F238E27FC236}">
                <a16:creationId xmlns:a16="http://schemas.microsoft.com/office/drawing/2014/main" id="{C77FE17F-BC24-28C7-70A7-802E899F98F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819" y="267995"/>
            <a:ext cx="7997733" cy="326540"/>
          </a:xfrm>
          <a:prstGeom prst="rect">
            <a:avLst/>
          </a:prstGeom>
        </p:spPr>
      </p:pic>
      <p:pic>
        <p:nvPicPr>
          <p:cNvPr id="4" name="图片 3" descr="图形用户界面, 网站&#10;&#10;描述已自动生成">
            <a:extLst>
              <a:ext uri="{FF2B5EF4-FFF2-40B4-BE49-F238E27FC236}">
                <a16:creationId xmlns:a16="http://schemas.microsoft.com/office/drawing/2014/main" id="{C786FA9C-554B-1EC8-CD14-6B8642EB726F}"/>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58515" y="324167"/>
            <a:ext cx="1576265" cy="214196"/>
          </a:xfrm>
          <a:prstGeom prst="rect">
            <a:avLst/>
          </a:prstGeom>
        </p:spPr>
      </p:pic>
      <p:pic>
        <p:nvPicPr>
          <p:cNvPr id="5" name="图片 4" descr="图片包含 食物, 游戏机, 标志&#10;&#10;描述已自动生成">
            <a:extLst>
              <a:ext uri="{FF2B5EF4-FFF2-40B4-BE49-F238E27FC236}">
                <a16:creationId xmlns:a16="http://schemas.microsoft.com/office/drawing/2014/main" id="{50EDCEC7-0BCD-92DF-32CF-640F216EFD23}"/>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10930103" y="169290"/>
            <a:ext cx="1010033" cy="466481"/>
          </a:xfrm>
          <a:prstGeom prst="rect">
            <a:avLst/>
          </a:prstGeom>
        </p:spPr>
      </p:pic>
    </p:spTree>
    <p:extLst>
      <p:ext uri="{BB962C8B-B14F-4D97-AF65-F5344CB8AC3E}">
        <p14:creationId xmlns:p14="http://schemas.microsoft.com/office/powerpoint/2010/main" val="3614262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BFF94276-5978-9B49-B64F-4DAD22AAEB14}" type="datetimeFigureOut">
              <a:rPr lang="zh-CN" altLang="en-US" smtClean="0"/>
              <a:pPr>
                <a:defRPr/>
              </a:pPr>
              <a:t>2023/3/23</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275E280F-A1C6-884F-9428-4320591CB9AF}" type="slidenum">
              <a:rPr lang="zh-CN" altLang="en-US" smtClean="0"/>
              <a:pPr>
                <a:defRPr/>
              </a:pPr>
              <a:t>‹#›</a:t>
            </a:fld>
            <a:endParaRPr lang="zh-CN" altLang="en-US"/>
          </a:p>
        </p:txBody>
      </p:sp>
    </p:spTree>
    <p:extLst>
      <p:ext uri="{BB962C8B-B14F-4D97-AF65-F5344CB8AC3E}">
        <p14:creationId xmlns:p14="http://schemas.microsoft.com/office/powerpoint/2010/main" val="24308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3C49E9E7-1DE7-FC4E-834A-27B43AFB9A3A}" type="datetimeFigureOut">
              <a:rPr lang="zh-CN" altLang="en-US" smtClean="0"/>
              <a:pPr>
                <a:defRPr/>
              </a:pPr>
              <a:t>2023/3/23</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7DE76CAF-AD66-124E-9B97-FEFF99B4EDED}" type="slidenum">
              <a:rPr lang="zh-CN" altLang="en-US" smtClean="0"/>
              <a:pPr>
                <a:defRPr/>
              </a:pPr>
              <a:t>‹#›</a:t>
            </a:fld>
            <a:endParaRPr lang="zh-CN" altLang="en-US"/>
          </a:p>
        </p:txBody>
      </p:sp>
    </p:spTree>
    <p:extLst>
      <p:ext uri="{BB962C8B-B14F-4D97-AF65-F5344CB8AC3E}">
        <p14:creationId xmlns:p14="http://schemas.microsoft.com/office/powerpoint/2010/main" val="2740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7BDD957-8AF9-034D-AF28-BF59AE118C19}" type="datetimeFigureOut">
              <a:rPr lang="zh-CN" altLang="en-US" smtClean="0"/>
              <a:pPr>
                <a:defRPr/>
              </a:pPr>
              <a:t>2023/3/23</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32DA4E2C-D065-2F4D-9D77-3CA1A8A02C66}" type="slidenum">
              <a:rPr lang="zh-CN" altLang="en-US" smtClean="0"/>
              <a:pPr>
                <a:defRPr/>
              </a:pPr>
              <a:t>‹#›</a:t>
            </a:fld>
            <a:endParaRPr lang="zh-CN" altLang="en-US"/>
          </a:p>
        </p:txBody>
      </p:sp>
    </p:spTree>
    <p:extLst>
      <p:ext uri="{BB962C8B-B14F-4D97-AF65-F5344CB8AC3E}">
        <p14:creationId xmlns:p14="http://schemas.microsoft.com/office/powerpoint/2010/main" val="503350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pPr>
              <a:defRPr/>
            </a:pPr>
            <a:fld id="{BA61C902-8EF5-AB40-B7EC-AD9AAA212CE8}" type="datetimeFigureOut">
              <a:rPr lang="zh-CN" altLang="en-US" smtClean="0"/>
              <a:pPr>
                <a:defRPr/>
              </a:pPr>
              <a:t>2023/3/23</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58256C79-5F61-1544-A74C-22B5F67B3CE9}" type="slidenum">
              <a:rPr lang="zh-CN" altLang="en-US" smtClean="0"/>
              <a:pPr>
                <a:defRPr/>
              </a:pPr>
              <a:t>‹#›</a:t>
            </a:fld>
            <a:endParaRPr lang="zh-CN" altLang="en-US"/>
          </a:p>
        </p:txBody>
      </p:sp>
    </p:spTree>
    <p:extLst>
      <p:ext uri="{BB962C8B-B14F-4D97-AF65-F5344CB8AC3E}">
        <p14:creationId xmlns:p14="http://schemas.microsoft.com/office/powerpoint/2010/main" val="381169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pPr>
              <a:defRPr/>
            </a:pPr>
            <a:fld id="{4DA06EE6-3546-4B4C-B494-281207B39399}" type="datetimeFigureOut">
              <a:rPr lang="zh-CN" altLang="en-US" smtClean="0"/>
              <a:pPr>
                <a:defRPr/>
              </a:pPr>
              <a:t>2023/3/23</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ED3326A0-A4EA-5549-831C-C83F41430928}" type="slidenum">
              <a:rPr lang="zh-CN" altLang="en-US" smtClean="0"/>
              <a:pPr>
                <a:defRPr/>
              </a:pPr>
              <a:t>‹#›</a:t>
            </a:fld>
            <a:endParaRPr lang="zh-CN" altLang="en-US"/>
          </a:p>
        </p:txBody>
      </p:sp>
    </p:spTree>
    <p:extLst>
      <p:ext uri="{BB962C8B-B14F-4D97-AF65-F5344CB8AC3E}">
        <p14:creationId xmlns:p14="http://schemas.microsoft.com/office/powerpoint/2010/main" val="3768459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6ACB2D9-A0E3-824C-BF7C-C98ABE3335A4}" type="datetimeFigureOut">
              <a:rPr lang="zh-CN" altLang="en-US" smtClean="0"/>
              <a:pPr>
                <a:defRPr/>
              </a:pPr>
              <a:t>2023/3/23</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15A8FBF-BE0A-4B40-A1BF-1C84BE7BD6C7}" type="slidenum">
              <a:rPr lang="zh-CN" altLang="en-US" smtClean="0"/>
              <a:pPr>
                <a:defRPr/>
              </a:pPr>
              <a:t>‹#›</a:t>
            </a:fld>
            <a:endParaRPr lang="zh-CN" altLang="en-US"/>
          </a:p>
        </p:txBody>
      </p:sp>
      <p:pic>
        <p:nvPicPr>
          <p:cNvPr id="7" name="图片 6">
            <a:extLst>
              <a:ext uri="{FF2B5EF4-FFF2-40B4-BE49-F238E27FC236}">
                <a16:creationId xmlns:a16="http://schemas.microsoft.com/office/drawing/2014/main" id="{FC3B6AB8-2EC1-2EFD-577D-7A121466763B}"/>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428"/>
            <a:ext cx="12192000" cy="6857143"/>
          </a:xfrm>
          <a:prstGeom prst="rect">
            <a:avLst/>
          </a:prstGeom>
        </p:spPr>
      </p:pic>
      <p:pic>
        <p:nvPicPr>
          <p:cNvPr id="8" name="图片 7">
            <a:extLst>
              <a:ext uri="{FF2B5EF4-FFF2-40B4-BE49-F238E27FC236}">
                <a16:creationId xmlns:a16="http://schemas.microsoft.com/office/drawing/2014/main" id="{366D6DA4-16DD-D21C-F74D-F0EE28186C5A}"/>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360819" y="267995"/>
            <a:ext cx="7997733" cy="326540"/>
          </a:xfrm>
          <a:prstGeom prst="rect">
            <a:avLst/>
          </a:prstGeom>
        </p:spPr>
      </p:pic>
      <p:pic>
        <p:nvPicPr>
          <p:cNvPr id="9" name="图片 8" descr="图形用户界面, 网站&#10;&#10;描述已自动生成">
            <a:extLst>
              <a:ext uri="{FF2B5EF4-FFF2-40B4-BE49-F238E27FC236}">
                <a16:creationId xmlns:a16="http://schemas.microsoft.com/office/drawing/2014/main" id="{BA268857-C36D-14C9-A875-66955372779C}"/>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8558515" y="324167"/>
            <a:ext cx="1576265" cy="214196"/>
          </a:xfrm>
          <a:prstGeom prst="rect">
            <a:avLst/>
          </a:prstGeom>
        </p:spPr>
      </p:pic>
      <p:pic>
        <p:nvPicPr>
          <p:cNvPr id="10" name="图片 9" descr="图片包含 食物, 游戏机, 标志&#10;&#10;描述已自动生成">
            <a:extLst>
              <a:ext uri="{FF2B5EF4-FFF2-40B4-BE49-F238E27FC236}">
                <a16:creationId xmlns:a16="http://schemas.microsoft.com/office/drawing/2014/main" id="{72C6B4DD-0298-BCDF-519E-C48C5E868207}"/>
              </a:ext>
            </a:extLst>
          </p:cNvPr>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10930103" y="169290"/>
            <a:ext cx="1010033" cy="466481"/>
          </a:xfrm>
          <a:prstGeom prst="rect">
            <a:avLst/>
          </a:prstGeom>
        </p:spPr>
      </p:pic>
    </p:spTree>
    <p:extLst>
      <p:ext uri="{BB962C8B-B14F-4D97-AF65-F5344CB8AC3E}">
        <p14:creationId xmlns:p14="http://schemas.microsoft.com/office/powerpoint/2010/main" val="27913672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9">
            <a:extLst>
              <a:ext uri="{FF2B5EF4-FFF2-40B4-BE49-F238E27FC236}">
                <a16:creationId xmlns:a16="http://schemas.microsoft.com/office/drawing/2014/main" id="{8A5A69EF-C068-EF81-7A72-EB49FD1B2AE9}"/>
              </a:ext>
            </a:extLst>
          </p:cNvPr>
          <p:cNvSpPr>
            <a:spLocks noChangeArrowheads="1"/>
          </p:cNvSpPr>
          <p:nvPr/>
        </p:nvSpPr>
        <p:spPr bwMode="auto">
          <a:xfrm>
            <a:off x="2350294" y="900324"/>
            <a:ext cx="7491412" cy="940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7721" tIns="23861" rIns="47721" bIns="23861" anchor="ctr">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00000"/>
              </a:lnSpc>
              <a:spcBef>
                <a:spcPct val="0"/>
              </a:spcBef>
              <a:buNone/>
            </a:pPr>
            <a:r>
              <a:rPr lang="zh-CN" altLang="en-US" sz="2000" dirty="0">
                <a:latin typeface="黑体" panose="02010609060101010101" pitchFamily="49" charset="-122"/>
                <a:ea typeface="黑体" panose="02010609060101010101" pitchFamily="49" charset="-122"/>
              </a:rPr>
              <a:t>中文题目：黑体，</a:t>
            </a:r>
            <a:r>
              <a:rPr lang="en-US" altLang="zh-CN" sz="2000" dirty="0">
                <a:latin typeface="黑体" panose="02010609060101010101" pitchFamily="49" charset="-122"/>
                <a:ea typeface="黑体" panose="02010609060101010101" pitchFamily="49" charset="-122"/>
              </a:rPr>
              <a:t>20-24</a:t>
            </a:r>
            <a:r>
              <a:rPr lang="zh-CN" altLang="en-US" sz="2000" dirty="0">
                <a:latin typeface="黑体" panose="02010609060101010101" pitchFamily="49" charset="-122"/>
                <a:ea typeface="黑体" panose="02010609060101010101" pitchFamily="49" charset="-122"/>
              </a:rPr>
              <a:t>号 </a:t>
            </a:r>
            <a:r>
              <a:rPr lang="en-US" altLang="zh-CN" sz="2000" dirty="0">
                <a:latin typeface="Arial" panose="020B0604020202020204" pitchFamily="34" charset="0"/>
                <a:ea typeface="宋体" panose="02010600030101010101" pitchFamily="2" charset="-122"/>
                <a:cs typeface="Arial" panose="020B0604020202020204" pitchFamily="34" charset="0"/>
              </a:rPr>
              <a:t>(</a:t>
            </a:r>
            <a:r>
              <a:rPr lang="en-US" altLang="zh-CN" sz="2000" dirty="0">
                <a:latin typeface="Arial" panose="020B0604020202020204" pitchFamily="34" charset="0"/>
                <a:ea typeface="黑体" panose="02010609060101010101" pitchFamily="49" charset="-122"/>
                <a:cs typeface="Arial" panose="020B0604020202020204" pitchFamily="34" charset="0"/>
              </a:rPr>
              <a:t>English: Arial, 20 of word size</a:t>
            </a:r>
            <a:r>
              <a:rPr lang="en-US" altLang="zh-CN" sz="2000" dirty="0">
                <a:latin typeface="Arial" panose="020B0604020202020204" pitchFamily="34" charset="0"/>
                <a:ea typeface="宋体" panose="02010600030101010101" pitchFamily="2" charset="-122"/>
                <a:cs typeface="Arial" panose="020B0604020202020204" pitchFamily="34" charset="0"/>
              </a:rPr>
              <a:t>)</a:t>
            </a:r>
            <a:endParaRPr lang="en-US" altLang="zh-CN" sz="633" b="1" dirty="0">
              <a:latin typeface="黑体" panose="02010609060101010101" pitchFamily="49" charset="-122"/>
              <a:ea typeface="黑体" panose="02010609060101010101" pitchFamily="49" charset="-122"/>
            </a:endParaRPr>
          </a:p>
          <a:p>
            <a:pPr algn="ctr" eaLnBrk="1" hangingPunct="1">
              <a:lnSpc>
                <a:spcPct val="200000"/>
              </a:lnSpc>
              <a:spcBef>
                <a:spcPct val="0"/>
              </a:spcBef>
              <a:buFontTx/>
              <a:buNone/>
            </a:pPr>
            <a:r>
              <a:rPr lang="zh-CN" altLang="en-US" sz="1200" dirty="0">
                <a:latin typeface="宋体" panose="02010600030101010101" pitchFamily="2" charset="-122"/>
                <a:ea typeface="宋体" panose="02010600030101010101" pitchFamily="2" charset="-122"/>
              </a:rPr>
              <a:t>单位：</a:t>
            </a:r>
            <a:r>
              <a:rPr lang="en-US" altLang="zh-CN" sz="1200" dirty="0">
                <a:latin typeface="宋体" panose="02010600030101010101" pitchFamily="2" charset="-122"/>
                <a:ea typeface="宋体" panose="02010600030101010101" pitchFamily="2" charset="-122"/>
              </a:rPr>
              <a:t>12</a:t>
            </a:r>
            <a:r>
              <a:rPr lang="zh-CN" altLang="en-US" sz="1200" dirty="0">
                <a:latin typeface="宋体" panose="02010600030101010101" pitchFamily="2" charset="-122"/>
                <a:ea typeface="宋体" panose="02010600030101010101" pitchFamily="2" charset="-122"/>
              </a:rPr>
              <a:t>号</a:t>
            </a:r>
            <a:r>
              <a:rPr lang="en-US" altLang="zh-CN" sz="1200" dirty="0">
                <a:latin typeface="宋体" panose="02010600030101010101" pitchFamily="2" charset="-122"/>
                <a:ea typeface="宋体" panose="02010600030101010101" pitchFamily="2" charset="-122"/>
              </a:rPr>
              <a:t>,</a:t>
            </a:r>
            <a:r>
              <a:rPr lang="zh-CN" altLang="en-US" sz="1200" dirty="0">
                <a:latin typeface="宋体" panose="02010600030101010101" pitchFamily="2" charset="-122"/>
                <a:ea typeface="宋体" panose="02010600030101010101" pitchFamily="2" charset="-122"/>
              </a:rPr>
              <a:t>宋体 </a:t>
            </a:r>
            <a:r>
              <a:rPr lang="en-US" altLang="zh-CN" sz="1200" dirty="0">
                <a:latin typeface="Arial" panose="020B0604020202020204" pitchFamily="34" charset="0"/>
                <a:ea typeface="宋体" panose="02010600030101010101" pitchFamily="2" charset="-122"/>
                <a:cs typeface="Arial" panose="020B0604020202020204" pitchFamily="34" charset="0"/>
              </a:rPr>
              <a:t>|</a:t>
            </a:r>
            <a:r>
              <a:rPr lang="en-US" altLang="zh-CN" sz="380" dirty="0">
                <a:latin typeface="Arial" panose="020B0604020202020204" pitchFamily="34" charset="0"/>
                <a:ea typeface="宋体" panose="02010600030101010101" pitchFamily="2" charset="-122"/>
                <a:cs typeface="Arial" panose="020B0604020202020204" pitchFamily="34" charset="0"/>
              </a:rPr>
              <a:t> </a:t>
            </a:r>
            <a:r>
              <a:rPr lang="en-US" altLang="zh-CN" sz="1200" dirty="0">
                <a:latin typeface="Arial" panose="020B0604020202020204" pitchFamily="34" charset="0"/>
                <a:ea typeface="宋体" panose="02010600030101010101" pitchFamily="2" charset="-122"/>
                <a:cs typeface="Arial" panose="020B0604020202020204" pitchFamily="34" charset="0"/>
              </a:rPr>
              <a:t>(work unit: 12</a:t>
            </a:r>
            <a:r>
              <a:rPr lang="zh-CN" altLang="en-US" sz="1200" dirty="0">
                <a:latin typeface="Arial" panose="020B0604020202020204" pitchFamily="34" charset="0"/>
                <a:ea typeface="宋体" panose="02010600030101010101" pitchFamily="2" charset="-122"/>
                <a:cs typeface="Arial" panose="020B0604020202020204" pitchFamily="34" charset="0"/>
              </a:rPr>
              <a:t> </a:t>
            </a:r>
            <a:r>
              <a:rPr lang="en-US" altLang="zh-CN" sz="1200" dirty="0">
                <a:latin typeface="Arial" panose="020B0604020202020204" pitchFamily="34" charset="0"/>
                <a:ea typeface="宋体" panose="02010600030101010101" pitchFamily="2" charset="-122"/>
                <a:cs typeface="Arial" panose="020B0604020202020204" pitchFamily="34" charset="0"/>
              </a:rPr>
              <a:t>of word size, Arial  typeface)</a:t>
            </a:r>
          </a:p>
          <a:p>
            <a:pPr algn="ctr" eaLnBrk="1" hangingPunct="1">
              <a:lnSpc>
                <a:spcPct val="100000"/>
              </a:lnSpc>
              <a:spcBef>
                <a:spcPct val="0"/>
              </a:spcBef>
              <a:buNone/>
            </a:pPr>
            <a:r>
              <a:rPr lang="zh-CN" altLang="en-US" sz="1200" dirty="0">
                <a:latin typeface="宋体" panose="02010600030101010101" pitchFamily="2" charset="-122"/>
                <a:ea typeface="宋体" panose="02010600030101010101" pitchFamily="2" charset="-122"/>
              </a:rPr>
              <a:t>作者：</a:t>
            </a:r>
            <a:r>
              <a:rPr lang="en-US" altLang="zh-CN" sz="1200" dirty="0">
                <a:latin typeface="宋体" panose="02010600030101010101" pitchFamily="2" charset="-122"/>
                <a:ea typeface="宋体" panose="02010600030101010101" pitchFamily="2" charset="-122"/>
              </a:rPr>
              <a:t>12</a:t>
            </a:r>
            <a:r>
              <a:rPr lang="zh-CN" altLang="en-US" sz="1200" dirty="0">
                <a:latin typeface="宋体" panose="02010600030101010101" pitchFamily="2" charset="-122"/>
                <a:ea typeface="宋体" panose="02010600030101010101" pitchFamily="2" charset="-122"/>
              </a:rPr>
              <a:t>号</a:t>
            </a:r>
            <a:r>
              <a:rPr lang="en-US" altLang="zh-CN" sz="1200" dirty="0">
                <a:latin typeface="宋体" panose="02010600030101010101" pitchFamily="2" charset="-122"/>
                <a:ea typeface="宋体" panose="02010600030101010101" pitchFamily="2" charset="-122"/>
              </a:rPr>
              <a:t>,</a:t>
            </a:r>
            <a:r>
              <a:rPr lang="zh-CN" altLang="en-US" sz="1200" dirty="0">
                <a:latin typeface="宋体" panose="02010600030101010101" pitchFamily="2" charset="-122"/>
                <a:ea typeface="宋体" panose="02010600030101010101" pitchFamily="2" charset="-122"/>
              </a:rPr>
              <a:t>宋体 </a:t>
            </a:r>
            <a:r>
              <a:rPr lang="en-US" altLang="zh-CN" sz="1200" dirty="0">
                <a:latin typeface="Arial" panose="020B0604020202020204" pitchFamily="34" charset="0"/>
                <a:ea typeface="宋体" panose="02010600030101010101" pitchFamily="2" charset="-122"/>
                <a:cs typeface="Arial" panose="020B0604020202020204" pitchFamily="34" charset="0"/>
              </a:rPr>
              <a:t>|  (author: 12</a:t>
            </a:r>
            <a:r>
              <a:rPr lang="zh-CN" altLang="en-US" sz="1200" dirty="0">
                <a:latin typeface="Arial" panose="020B0604020202020204" pitchFamily="34" charset="0"/>
                <a:ea typeface="宋体" panose="02010600030101010101" pitchFamily="2" charset="-122"/>
                <a:cs typeface="Arial" panose="020B0604020202020204" pitchFamily="34" charset="0"/>
              </a:rPr>
              <a:t> </a:t>
            </a:r>
            <a:r>
              <a:rPr lang="en-US" altLang="zh-CN" sz="1200" dirty="0">
                <a:latin typeface="Arial" panose="020B0604020202020204" pitchFamily="34" charset="0"/>
                <a:ea typeface="宋体" panose="02010600030101010101" pitchFamily="2" charset="-122"/>
                <a:cs typeface="Arial" panose="020B0604020202020204" pitchFamily="34" charset="0"/>
              </a:rPr>
              <a:t>of word size,</a:t>
            </a:r>
            <a:r>
              <a:rPr lang="zh-CN" altLang="en-US" sz="1200" dirty="0">
                <a:latin typeface="Arial" panose="020B0604020202020204" pitchFamily="34" charset="0"/>
                <a:ea typeface="宋体" panose="02010600030101010101" pitchFamily="2" charset="-122"/>
                <a:cs typeface="Arial" panose="020B0604020202020204" pitchFamily="34" charset="0"/>
              </a:rPr>
              <a:t> </a:t>
            </a:r>
            <a:r>
              <a:rPr lang="en-US" altLang="zh-CN" sz="1200" dirty="0">
                <a:latin typeface="Arial" panose="020B0604020202020204" pitchFamily="34" charset="0"/>
                <a:ea typeface="宋体" panose="02010600030101010101" pitchFamily="2" charset="-122"/>
                <a:cs typeface="Arial" panose="020B0604020202020204" pitchFamily="34" charset="0"/>
              </a:rPr>
              <a:t>Arial  typeface)</a:t>
            </a:r>
          </a:p>
        </p:txBody>
      </p:sp>
      <p:sp>
        <p:nvSpPr>
          <p:cNvPr id="21" name="矩形 15">
            <a:extLst>
              <a:ext uri="{FF2B5EF4-FFF2-40B4-BE49-F238E27FC236}">
                <a16:creationId xmlns:a16="http://schemas.microsoft.com/office/drawing/2014/main" id="{8CD5664F-E997-FFB2-56A9-6A5057F8D338}"/>
              </a:ext>
            </a:extLst>
          </p:cNvPr>
          <p:cNvSpPr>
            <a:spLocks noChangeArrowheads="1"/>
          </p:cNvSpPr>
          <p:nvPr/>
        </p:nvSpPr>
        <p:spPr bwMode="auto">
          <a:xfrm>
            <a:off x="7743275" y="2251820"/>
            <a:ext cx="4196861" cy="4436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7721" tIns="23861" rIns="47721" bIns="23861">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50000"/>
              </a:lnSpc>
              <a:spcBef>
                <a:spcPct val="0"/>
              </a:spcBef>
              <a:buNone/>
            </a:pPr>
            <a:r>
              <a:rPr lang="zh-CN" altLang="en-US" sz="1200" dirty="0">
                <a:latin typeface="宋体" panose="02010600030101010101" pitchFamily="2" charset="-122"/>
                <a:ea typeface="宋体" panose="02010600030101010101" pitchFamily="2" charset="-122"/>
              </a:rPr>
              <a:t>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a:t>
            </a:r>
            <a:endParaRPr lang="en-US" altLang="zh-CN" sz="1200" dirty="0">
              <a:latin typeface="宋体" panose="02010600030101010101" pitchFamily="2" charset="-122"/>
              <a:ea typeface="宋体" panose="02010600030101010101" pitchFamily="2" charset="-122"/>
            </a:endParaRPr>
          </a:p>
          <a:p>
            <a:pPr eaLnBrk="1" hangingPunct="1">
              <a:lnSpc>
                <a:spcPct val="150000"/>
              </a:lnSpc>
              <a:spcBef>
                <a:spcPct val="0"/>
              </a:spcBef>
              <a:buNone/>
            </a:pPr>
            <a:endParaRPr lang="en-US" altLang="zh-CN" sz="1200" dirty="0">
              <a:latin typeface="宋体" panose="02010600030101010101" pitchFamily="2" charset="-122"/>
              <a:ea typeface="宋体" panose="02010600030101010101" pitchFamily="2" charset="-122"/>
            </a:endParaRPr>
          </a:p>
          <a:p>
            <a:pPr eaLnBrk="1" hangingPunct="1">
              <a:lnSpc>
                <a:spcPct val="150000"/>
              </a:lnSpc>
              <a:spcBef>
                <a:spcPct val="0"/>
              </a:spcBef>
              <a:buNone/>
            </a:pPr>
            <a:r>
              <a:rPr lang="zh-CN" altLang="en-US" sz="1200" dirty="0">
                <a:latin typeface="宋体" panose="02010600030101010101" pitchFamily="2" charset="-122"/>
                <a:ea typeface="宋体" panose="02010600030101010101" pitchFamily="2" charset="-122"/>
              </a:rPr>
              <a:t>样文样文样文样文样文样文样文样文样文样文样文样文样文</a:t>
            </a:r>
            <a:endParaRPr lang="en-US" altLang="zh-CN" sz="1200" dirty="0">
              <a:latin typeface="宋体" panose="02010600030101010101" pitchFamily="2" charset="-122"/>
              <a:ea typeface="宋体" panose="02010600030101010101" pitchFamily="2" charset="-122"/>
            </a:endParaRPr>
          </a:p>
          <a:p>
            <a:pPr eaLnBrk="1" hangingPunct="1">
              <a:lnSpc>
                <a:spcPct val="150000"/>
              </a:lnSpc>
              <a:spcBef>
                <a:spcPct val="0"/>
              </a:spcBef>
              <a:buNone/>
            </a:pPr>
            <a:r>
              <a:rPr lang="zh-CN" altLang="en-US" sz="1200" dirty="0">
                <a:latin typeface="宋体" panose="02010600030101010101" pitchFamily="2" charset="-122"/>
                <a:ea typeface="宋体" panose="02010600030101010101" pitchFamily="2" charset="-122"/>
              </a:rPr>
              <a:t>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a:t>
            </a:r>
            <a:endParaRPr lang="en-US" altLang="zh-CN" sz="1200" dirty="0">
              <a:latin typeface="宋体" panose="02010600030101010101" pitchFamily="2" charset="-122"/>
              <a:ea typeface="宋体" panose="02010600030101010101" pitchFamily="2" charset="-122"/>
            </a:endParaRPr>
          </a:p>
        </p:txBody>
      </p:sp>
      <p:pic>
        <p:nvPicPr>
          <p:cNvPr id="22" name="图片 21">
            <a:extLst>
              <a:ext uri="{FF2B5EF4-FFF2-40B4-BE49-F238E27FC236}">
                <a16:creationId xmlns:a16="http://schemas.microsoft.com/office/drawing/2014/main" id="{CF494D6D-A6F7-BA1A-26A2-FB19EB3A2275}"/>
              </a:ext>
            </a:extLst>
          </p:cNvPr>
          <p:cNvPicPr>
            <a:picLocks noChangeAspect="1"/>
          </p:cNvPicPr>
          <p:nvPr/>
        </p:nvPicPr>
        <p:blipFill>
          <a:blip r:embed="rId2"/>
          <a:stretch>
            <a:fillRect/>
          </a:stretch>
        </p:blipFill>
        <p:spPr>
          <a:xfrm>
            <a:off x="4434590" y="2251820"/>
            <a:ext cx="3077815" cy="4413384"/>
          </a:xfrm>
          <a:prstGeom prst="rect">
            <a:avLst/>
          </a:prstGeom>
        </p:spPr>
      </p:pic>
      <p:sp>
        <p:nvSpPr>
          <p:cNvPr id="23" name="TextBox 11">
            <a:extLst>
              <a:ext uri="{FF2B5EF4-FFF2-40B4-BE49-F238E27FC236}">
                <a16:creationId xmlns:a16="http://schemas.microsoft.com/office/drawing/2014/main" id="{21CF252E-4C8E-845F-6BF8-3BF979872E3B}"/>
              </a:ext>
            </a:extLst>
          </p:cNvPr>
          <p:cNvSpPr txBox="1">
            <a:spLocks noChangeArrowheads="1"/>
          </p:cNvSpPr>
          <p:nvPr/>
        </p:nvSpPr>
        <p:spPr bwMode="auto">
          <a:xfrm>
            <a:off x="391199" y="2251820"/>
            <a:ext cx="3830289" cy="4159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7721" tIns="23861" rIns="47721" bIns="23861">
            <a:sp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eaLnBrk="1" hangingPunct="1">
              <a:lnSpc>
                <a:spcPct val="150000"/>
              </a:lnSpc>
              <a:spcBef>
                <a:spcPct val="0"/>
              </a:spcBef>
              <a:buFontTx/>
              <a:buNone/>
            </a:pPr>
            <a:r>
              <a:rPr lang="zh-CN" altLang="en-US" sz="1200" b="1" dirty="0">
                <a:latin typeface="宋体" panose="02010600030101010101" pitchFamily="2" charset="-122"/>
                <a:ea typeface="宋体" panose="02010600030101010101" pitchFamily="2" charset="-122"/>
              </a:rPr>
              <a:t>壁报制作要求：</a:t>
            </a:r>
            <a:endParaRPr lang="en-US" altLang="zh-CN" sz="1200" b="1" dirty="0">
              <a:latin typeface="宋体" panose="02010600030101010101" pitchFamily="2" charset="-122"/>
              <a:ea typeface="宋体" panose="02010600030101010101" pitchFamily="2" charset="-122"/>
            </a:endParaRPr>
          </a:p>
          <a:p>
            <a:pPr eaLnBrk="1" hangingPunct="1">
              <a:lnSpc>
                <a:spcPct val="150000"/>
              </a:lnSpc>
              <a:spcBef>
                <a:spcPct val="0"/>
              </a:spcBef>
              <a:buFontTx/>
              <a:buNone/>
            </a:pPr>
            <a:r>
              <a:rPr lang="zh-CN" altLang="en-US" sz="1200" dirty="0">
                <a:latin typeface="宋体" panose="02010600030101010101" pitchFamily="2" charset="-122"/>
                <a:ea typeface="宋体" panose="02010600030101010101" pitchFamily="2" charset="-122"/>
              </a:rPr>
              <a:t>题目：采用模板字体，字号可以根据标题文字数量适当进行修改，但是</a:t>
            </a:r>
            <a:r>
              <a:rPr lang="zh-CN" altLang="en-US" sz="1200" b="1" dirty="0">
                <a:solidFill>
                  <a:srgbClr val="FF0000"/>
                </a:solidFill>
                <a:latin typeface="宋体" panose="02010600030101010101" pitchFamily="2" charset="-122"/>
                <a:ea typeface="宋体" panose="02010600030101010101" pitchFamily="2" charset="-122"/>
              </a:rPr>
              <a:t>不能超出标题作者框</a:t>
            </a:r>
            <a:r>
              <a:rPr lang="zh-CN" altLang="en-US" sz="1200" dirty="0">
                <a:latin typeface="宋体" panose="02010600030101010101" pitchFamily="2" charset="-122"/>
                <a:ea typeface="宋体" panose="02010600030101010101" pitchFamily="2" charset="-122"/>
              </a:rPr>
              <a:t>。</a:t>
            </a:r>
            <a:endParaRPr lang="en-US" altLang="zh-CN" sz="1200" dirty="0">
              <a:latin typeface="宋体" panose="02010600030101010101" pitchFamily="2" charset="-122"/>
              <a:ea typeface="宋体" panose="02010600030101010101" pitchFamily="2" charset="-122"/>
            </a:endParaRPr>
          </a:p>
          <a:p>
            <a:pPr eaLnBrk="1" hangingPunct="1">
              <a:lnSpc>
                <a:spcPct val="150000"/>
              </a:lnSpc>
              <a:spcBef>
                <a:spcPct val="0"/>
              </a:spcBef>
              <a:buFontTx/>
              <a:buNone/>
            </a:pPr>
            <a:r>
              <a:rPr lang="zh-CN" altLang="en-US" sz="1200" dirty="0">
                <a:latin typeface="宋体" panose="02010600030101010101" pitchFamily="2" charset="-122"/>
                <a:ea typeface="宋体" panose="02010600030101010101" pitchFamily="2" charset="-122"/>
              </a:rPr>
              <a:t>正文：样式可任意编辑，但不能改变文件尺寸。可以放图片及表格，但所有内容不能设置动画效果。建议采用</a:t>
            </a:r>
            <a:r>
              <a:rPr lang="zh-CN" altLang="en-US" sz="1200" b="1" dirty="0">
                <a:solidFill>
                  <a:srgbClr val="FF0000"/>
                </a:solidFill>
                <a:latin typeface="宋体" panose="02010600030101010101" pitchFamily="2" charset="-122"/>
                <a:ea typeface="宋体" panose="02010600030101010101" pitchFamily="2" charset="-122"/>
              </a:rPr>
              <a:t>宋体</a:t>
            </a:r>
            <a:r>
              <a:rPr lang="en-US" altLang="zh-CN" sz="1200" b="1" dirty="0">
                <a:solidFill>
                  <a:srgbClr val="FF0000"/>
                </a:solidFill>
                <a:latin typeface="宋体" panose="02010600030101010101" pitchFamily="2" charset="-122"/>
                <a:ea typeface="宋体" panose="02010600030101010101" pitchFamily="2" charset="-122"/>
              </a:rPr>
              <a:t>12-16</a:t>
            </a:r>
            <a:r>
              <a:rPr lang="zh-CN" altLang="en-US" sz="1200" b="1" dirty="0">
                <a:solidFill>
                  <a:srgbClr val="FF0000"/>
                </a:solidFill>
                <a:latin typeface="宋体" panose="02010600030101010101" pitchFamily="2" charset="-122"/>
                <a:ea typeface="宋体" panose="02010600030101010101" pitchFamily="2" charset="-122"/>
              </a:rPr>
              <a:t>号</a:t>
            </a:r>
            <a:r>
              <a:rPr lang="zh-CN" altLang="en-US" sz="1200" dirty="0">
                <a:latin typeface="宋体" panose="02010600030101010101" pitchFamily="2" charset="-122"/>
                <a:ea typeface="宋体" panose="02010600030101010101" pitchFamily="2" charset="-122"/>
              </a:rPr>
              <a:t>字体，行间距</a:t>
            </a:r>
            <a:r>
              <a:rPr lang="zh-CN" altLang="en-US" sz="1200" b="1" dirty="0">
                <a:solidFill>
                  <a:srgbClr val="FF0000"/>
                </a:solidFill>
                <a:latin typeface="宋体" panose="02010600030101010101" pitchFamily="2" charset="-122"/>
                <a:ea typeface="宋体" panose="02010600030101010101" pitchFamily="2" charset="-122"/>
              </a:rPr>
              <a:t>采用</a:t>
            </a:r>
            <a:r>
              <a:rPr lang="en-US" altLang="zh-CN" sz="1200" b="1" dirty="0">
                <a:solidFill>
                  <a:srgbClr val="FF0000"/>
                </a:solidFill>
                <a:latin typeface="宋体" panose="02010600030101010101" pitchFamily="2" charset="-122"/>
                <a:ea typeface="宋体" panose="02010600030101010101" pitchFamily="2" charset="-122"/>
              </a:rPr>
              <a:t>1.5</a:t>
            </a:r>
            <a:r>
              <a:rPr lang="zh-CN" altLang="en-US" sz="1200" b="1" dirty="0">
                <a:solidFill>
                  <a:srgbClr val="FF0000"/>
                </a:solidFill>
                <a:latin typeface="宋体" panose="02010600030101010101" pitchFamily="2" charset="-122"/>
                <a:ea typeface="宋体" panose="02010600030101010101" pitchFamily="2" charset="-122"/>
              </a:rPr>
              <a:t>倍行距</a:t>
            </a:r>
            <a:r>
              <a:rPr lang="zh-CN" altLang="en-US" sz="1200" dirty="0">
                <a:latin typeface="宋体" panose="02010600030101010101" pitchFamily="2" charset="-122"/>
                <a:ea typeface="宋体" panose="02010600030101010101" pitchFamily="2" charset="-122"/>
              </a:rPr>
              <a:t>。</a:t>
            </a:r>
            <a:endParaRPr lang="en-US" altLang="zh-CN" sz="1200" dirty="0">
              <a:latin typeface="宋体" panose="02010600030101010101" pitchFamily="2" charset="-122"/>
              <a:ea typeface="宋体" panose="02010600030101010101" pitchFamily="2" charset="-122"/>
            </a:endParaRPr>
          </a:p>
          <a:p>
            <a:pPr eaLnBrk="1" hangingPunct="1">
              <a:lnSpc>
                <a:spcPct val="150000"/>
              </a:lnSpc>
              <a:spcBef>
                <a:spcPct val="0"/>
              </a:spcBef>
              <a:buFontTx/>
              <a:buNone/>
            </a:pPr>
            <a:r>
              <a:rPr lang="zh-CN" altLang="en-US" sz="1200" dirty="0">
                <a:latin typeface="宋体" panose="02010600030101010101" pitchFamily="2" charset="-122"/>
                <a:ea typeface="宋体" panose="02010600030101010101" pitchFamily="2" charset="-122"/>
              </a:rPr>
              <a:t>页数：每篇文章制作一页，不可增加页数。</a:t>
            </a:r>
            <a:endParaRPr lang="en-US" altLang="zh-CN" sz="1200" dirty="0">
              <a:latin typeface="宋体" panose="02010600030101010101" pitchFamily="2" charset="-122"/>
              <a:ea typeface="宋体" panose="02010600030101010101" pitchFamily="2" charset="-122"/>
            </a:endParaRPr>
          </a:p>
          <a:p>
            <a:pPr eaLnBrk="1" hangingPunct="1">
              <a:lnSpc>
                <a:spcPct val="150000"/>
              </a:lnSpc>
              <a:spcBef>
                <a:spcPct val="0"/>
              </a:spcBef>
              <a:buFontTx/>
              <a:buNone/>
            </a:pPr>
            <a:endParaRPr lang="en-US" altLang="zh-CN" sz="1200" dirty="0">
              <a:latin typeface="宋体" panose="02010600030101010101" pitchFamily="2" charset="-122"/>
              <a:ea typeface="宋体" panose="02010600030101010101" pitchFamily="2" charset="-122"/>
            </a:endParaRPr>
          </a:p>
          <a:p>
            <a:pPr eaLnBrk="1" hangingPunct="1">
              <a:lnSpc>
                <a:spcPct val="150000"/>
              </a:lnSpc>
              <a:spcBef>
                <a:spcPct val="0"/>
              </a:spcBef>
              <a:buNone/>
            </a:pPr>
            <a:r>
              <a:rPr lang="zh-CN" altLang="en-US" sz="1200" b="1" dirty="0">
                <a:latin typeface="宋体" panose="02010600030101010101" pitchFamily="2" charset="-122"/>
                <a:ea typeface="宋体" panose="02010600030101010101" pitchFamily="2" charset="-122"/>
              </a:rPr>
              <a:t>壁报上传步骤：</a:t>
            </a:r>
            <a:endParaRPr lang="en-US" altLang="zh-CN" sz="1200" b="1" dirty="0">
              <a:latin typeface="宋体" panose="02010600030101010101" pitchFamily="2" charset="-122"/>
              <a:ea typeface="宋体" panose="02010600030101010101" pitchFamily="2" charset="-122"/>
            </a:endParaRPr>
          </a:p>
          <a:p>
            <a:pPr eaLnBrk="1" hangingPunct="1">
              <a:lnSpc>
                <a:spcPct val="150000"/>
              </a:lnSpc>
              <a:spcBef>
                <a:spcPct val="0"/>
              </a:spcBef>
              <a:buFontTx/>
              <a:buNone/>
            </a:pPr>
            <a:r>
              <a:rPr lang="en-US" altLang="zh-CN" sz="1200" dirty="0">
                <a:latin typeface="宋体" panose="02010600030101010101" pitchFamily="2" charset="-122"/>
                <a:ea typeface="宋体" panose="02010600030101010101" pitchFamily="2" charset="-122"/>
              </a:rPr>
              <a:t>1</a:t>
            </a:r>
            <a:r>
              <a:rPr lang="zh-CN" altLang="en-US" sz="1200" dirty="0">
                <a:latin typeface="宋体" panose="02010600030101010101" pitchFamily="2" charset="-122"/>
                <a:ea typeface="宋体" panose="02010600030101010101" pitchFamily="2" charset="-122"/>
              </a:rPr>
              <a:t>、使用</a:t>
            </a:r>
            <a:r>
              <a:rPr lang="zh-CN" altLang="en-US" sz="1200" b="1" dirty="0">
                <a:solidFill>
                  <a:srgbClr val="FF0000"/>
                </a:solidFill>
                <a:latin typeface="宋体" panose="02010600030101010101" pitchFamily="2" charset="-122"/>
                <a:ea typeface="宋体" panose="02010600030101010101" pitchFamily="2" charset="-122"/>
              </a:rPr>
              <a:t>投稿者账号</a:t>
            </a:r>
            <a:r>
              <a:rPr lang="zh-CN" altLang="en-US" sz="1200" dirty="0">
                <a:latin typeface="宋体" panose="02010600030101010101" pitchFamily="2" charset="-122"/>
                <a:ea typeface="宋体" panose="02010600030101010101" pitchFamily="2" charset="-122"/>
              </a:rPr>
              <a:t>登陆会议网站，进入“个人中心”。</a:t>
            </a:r>
            <a:endParaRPr lang="en-US" altLang="zh-CN" sz="1200" dirty="0">
              <a:latin typeface="宋体" panose="02010600030101010101" pitchFamily="2" charset="-122"/>
              <a:ea typeface="宋体" panose="02010600030101010101" pitchFamily="2" charset="-122"/>
            </a:endParaRPr>
          </a:p>
          <a:p>
            <a:pPr eaLnBrk="1" hangingPunct="1">
              <a:lnSpc>
                <a:spcPct val="150000"/>
              </a:lnSpc>
              <a:spcBef>
                <a:spcPct val="0"/>
              </a:spcBef>
              <a:buNone/>
            </a:pPr>
            <a:r>
              <a:rPr lang="en-US" altLang="zh-CN" sz="1200" dirty="0">
                <a:latin typeface="宋体" panose="02010600030101010101" pitchFamily="2" charset="-122"/>
                <a:ea typeface="宋体" panose="02010600030101010101" pitchFamily="2" charset="-122"/>
              </a:rPr>
              <a:t>2</a:t>
            </a:r>
            <a:r>
              <a:rPr lang="zh-CN" altLang="en-US" sz="1200" dirty="0">
                <a:latin typeface="宋体" panose="02010600030101010101" pitchFamily="2" charset="-122"/>
                <a:ea typeface="宋体" panose="02010600030101010101" pitchFamily="2" charset="-122"/>
              </a:rPr>
              <a:t>、进入首页</a:t>
            </a:r>
            <a:r>
              <a:rPr lang="en-US" altLang="zh-CN" sz="1200" dirty="0">
                <a:latin typeface="宋体" panose="02010600030101010101" pitchFamily="2" charset="-122"/>
                <a:ea typeface="宋体" panose="02010600030101010101" pitchFamily="2" charset="-122"/>
              </a:rPr>
              <a:t>-</a:t>
            </a:r>
            <a:r>
              <a:rPr lang="zh-CN" altLang="en-US" sz="1200" dirty="0">
                <a:latin typeface="宋体" panose="02010600030101010101" pitchFamily="2" charset="-122"/>
                <a:ea typeface="宋体" panose="02010600030101010101" pitchFamily="2" charset="-122"/>
              </a:rPr>
              <a:t>稿件评审状态</a:t>
            </a:r>
            <a:r>
              <a:rPr lang="en-US" altLang="zh-CN" sz="1200" dirty="0">
                <a:latin typeface="宋体" panose="02010600030101010101" pitchFamily="2" charset="-122"/>
                <a:ea typeface="宋体" panose="02010600030101010101" pitchFamily="2" charset="-122"/>
              </a:rPr>
              <a:t>-</a:t>
            </a:r>
            <a:r>
              <a:rPr lang="zh-CN" altLang="en-US" sz="1200" dirty="0">
                <a:latin typeface="宋体" panose="02010600030101010101" pitchFamily="2" charset="-122"/>
                <a:ea typeface="宋体" panose="02010600030101010101" pitchFamily="2" charset="-122"/>
              </a:rPr>
              <a:t>点击“上传壁报” 按钮。</a:t>
            </a:r>
            <a:endParaRPr lang="en-US" altLang="zh-CN" sz="1200" dirty="0">
              <a:latin typeface="宋体" panose="02010600030101010101" pitchFamily="2" charset="-122"/>
              <a:ea typeface="宋体" panose="02010600030101010101" pitchFamily="2" charset="-122"/>
            </a:endParaRPr>
          </a:p>
          <a:p>
            <a:pPr eaLnBrk="1" hangingPunct="1">
              <a:lnSpc>
                <a:spcPct val="150000"/>
              </a:lnSpc>
              <a:spcBef>
                <a:spcPct val="0"/>
              </a:spcBef>
              <a:buFontTx/>
              <a:buNone/>
            </a:pPr>
            <a:endParaRPr lang="en-US" altLang="zh-CN" sz="1200" dirty="0">
              <a:latin typeface="黑体" panose="02010609060101010101" pitchFamily="49" charset="-122"/>
              <a:ea typeface="黑体" panose="02010609060101010101" pitchFamily="49" charset="-122"/>
            </a:endParaRPr>
          </a:p>
          <a:p>
            <a:pPr eaLnBrk="1" hangingPunct="1">
              <a:lnSpc>
                <a:spcPct val="150000"/>
              </a:lnSpc>
              <a:spcBef>
                <a:spcPct val="0"/>
              </a:spcBef>
              <a:buFontTx/>
              <a:buNone/>
            </a:pPr>
            <a:r>
              <a:rPr lang="zh-CN" altLang="en-US" sz="1200" dirty="0">
                <a:latin typeface="宋体" panose="02010600030101010101" pitchFamily="2" charset="-122"/>
                <a:ea typeface="宋体" panose="02010600030101010101" pitchFamily="2" charset="-122"/>
              </a:rPr>
              <a:t>如您在制作和提交的过程中遇到任何问题，均可联系咨询秘书处。</a:t>
            </a:r>
            <a:endParaRPr lang="en-US" altLang="zh-CN" sz="1200" dirty="0">
              <a:latin typeface="宋体" panose="02010600030101010101" pitchFamily="2" charset="-122"/>
              <a:ea typeface="宋体" panose="02010600030101010101" pitchFamily="2" charset="-122"/>
            </a:endParaRPr>
          </a:p>
          <a:p>
            <a:pPr eaLnBrk="1" hangingPunct="1">
              <a:lnSpc>
                <a:spcPct val="150000"/>
              </a:lnSpc>
              <a:spcBef>
                <a:spcPct val="0"/>
              </a:spcBef>
              <a:buFontTx/>
              <a:buNone/>
            </a:pPr>
            <a:r>
              <a:rPr lang="zh-CN" altLang="en-US" sz="1200" dirty="0">
                <a:latin typeface="宋体" panose="02010600030101010101" pitchFamily="2" charset="-122"/>
                <a:ea typeface="宋体" panose="02010600030101010101" pitchFamily="2" charset="-122"/>
              </a:rPr>
              <a:t>联系人：邵文秀 邮箱：</a:t>
            </a:r>
            <a:r>
              <a:rPr lang="en" altLang="zh-CN" sz="1200" dirty="0">
                <a:latin typeface="宋体" panose="02010600030101010101" pitchFamily="2" charset="-122"/>
                <a:ea typeface="宋体" panose="02010600030101010101" pitchFamily="2" charset="-122"/>
              </a:rPr>
              <a:t>cmacsu@126.com</a:t>
            </a:r>
          </a:p>
        </p:txBody>
      </p:sp>
      <p:sp>
        <p:nvSpPr>
          <p:cNvPr id="27" name="圆角矩形 26">
            <a:extLst>
              <a:ext uri="{FF2B5EF4-FFF2-40B4-BE49-F238E27FC236}">
                <a16:creationId xmlns:a16="http://schemas.microsoft.com/office/drawing/2014/main" id="{BEE687BC-22EB-90C6-E4D5-AD1749620650}"/>
              </a:ext>
            </a:extLst>
          </p:cNvPr>
          <p:cNvSpPr/>
          <p:nvPr/>
        </p:nvSpPr>
        <p:spPr>
          <a:xfrm>
            <a:off x="251864" y="722344"/>
            <a:ext cx="11623920" cy="1345495"/>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zh-CN" altLang="en-US"/>
          </a:p>
        </p:txBody>
      </p:sp>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1344</TotalTime>
  <Words>594</Words>
  <Application>Microsoft Macintosh PowerPoint</Application>
  <PresentationFormat>宽屏</PresentationFormat>
  <Paragraphs>18</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等线</vt:lpstr>
      <vt:lpstr>黑体</vt:lpstr>
      <vt:lpstr>宋体</vt:lpstr>
      <vt:lpstr>Arial</vt:lpstr>
      <vt:lpstr>Calibri</vt:lpstr>
      <vt:lpstr>Calibri Light</vt:lpstr>
      <vt:lpstr>Office 主题​​</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kuben</dc:creator>
  <cp:lastModifiedBy>18323</cp:lastModifiedBy>
  <cp:revision>110</cp:revision>
  <dcterms:created xsi:type="dcterms:W3CDTF">2019-03-11T09:28:11Z</dcterms:created>
  <dcterms:modified xsi:type="dcterms:W3CDTF">2023-03-23T06:09:44Z</dcterms:modified>
</cp:coreProperties>
</file>