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4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6931AF-0323-44CF-9E92-4FC648633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A2AA53-DDFF-4800-81B4-4A9C4328B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96E568-55F1-4309-8DA2-C225F88A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26C22E-EE40-4AFC-8275-AC517F63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C8CE54-3BFC-4CD9-85CB-E11B6BAD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2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EC9136-EE10-4319-9A38-34439E41E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E6F767-EF64-4067-8D95-04A0F60E1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3E8F23-7941-47CB-8124-2EB75DDD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0B6644-99C7-4F8B-9CD1-22D3E397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5D8882-9C19-4E86-87A8-9DE86AAC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2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23D94B6-8BD1-4776-A460-B85546774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349923-A2A9-4EDF-884F-2EF17F9B0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6475E6-9BB7-4288-AEDE-F5E453BD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A2ED86-9E96-45F7-AA75-2EB51008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4B12E9-7704-44BE-9A4B-71C4C3DC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77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CFEF32-504B-4912-ABC6-5A298A050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65A52B-DB23-412F-A138-A762D15AB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74031E-4EE2-4C7F-BF5C-CFA43E39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AA867A-12E6-4AA2-A5DB-601FE20B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9CA06-13DB-44C5-B582-4573AD01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9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21A8D9-D159-4773-8206-4CA11E33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B1D069-1715-40DA-99E4-40DD6B61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F87826-2B06-41B5-936A-50132EC6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01B3DA-1526-4B05-937A-57FF48D9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4C93E2-219E-4C24-95F9-43832301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49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097F6E-8D5B-4EE2-8AD8-C3365602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5C3104-29CE-4530-B8E6-ED6905EB6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966FF3-A6B0-4C79-8422-0C9841B5B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6351FB-E76A-4ADB-B839-E4A8A1FD5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148BAF-6C20-47D1-90CB-E19ED25F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B8DB6A-15A5-4214-AFD0-150A9E2C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95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829949-895C-4DFF-B881-1A25B897C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530ED1-A52D-4C06-BF27-04F2E9F1A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981B81-4518-4199-8D92-03EDAAD22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F97C13A-9F89-4087-B755-C90A66187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1325A31-B90F-4EFB-9546-ECE1CA9A7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D9C15D5-EB71-4411-B0AF-9D385AE7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E74DC5F-01AF-4BE5-9A40-C803E710C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34E4E99-8DB4-4F3D-89CE-A343CF32A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5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170F89-41DE-42CD-8605-FBC7E104B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335C6F-6F4D-4BFC-B40B-19DA019D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8DCB85B-A70A-476C-938C-316770CA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B0F5BC6-BFE7-49AB-BCA9-ABD9E43E9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7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1927522-542B-40C1-8502-A3BDBC14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1C53E1A-444E-46BE-98AD-5FE292EF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B012A7B-2946-4B38-BABC-AEB321DE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29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8E3C75-E8C2-4FD9-A821-BBDC3B23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F55EE-9FAC-41FB-8BD1-B7437CB0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85E2AA-0232-4641-9007-37C73F38E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DB33FF-F6D0-48C5-8D5F-E775028B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110EEA-84F3-4BC7-AABC-B1955864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7A7FA0-8040-44F8-B180-47AFDDF5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91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6C04BE-2E24-4FC0-914E-6AD032E3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0642287-152F-4A19-9ADB-2FD3BC34A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697B14-1216-4931-BF41-BCF8E2BE7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DF3B36-9446-4873-9304-DFBA96E3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1825EA-8C11-4301-BF25-966356D3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8CA767-F150-4401-99F1-A10F98F3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6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410E26E-457E-43B8-ABFF-932E33E2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077665-1B88-4950-8E9A-3503BC8C4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CEF619-DB6A-414F-BB53-4D000A1D0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9AE5-E9C7-43A0-80A0-8507D9C80C2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00DC5B-3A4D-488E-8DFD-CA08BD67A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FA610D-F9DB-4BB1-A017-C735AA110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F888-96BD-47DE-BB32-841D5BBAC0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E9A19C2-8183-4B59-9D19-239FA8844E53}"/>
              </a:ext>
            </a:extLst>
          </p:cNvPr>
          <p:cNvSpPr txBox="1"/>
          <p:nvPr/>
        </p:nvSpPr>
        <p:spPr>
          <a:xfrm>
            <a:off x="4465699" y="2151727"/>
            <a:ext cx="32606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   题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单位名称</a:t>
            </a:r>
          </a:p>
          <a:p>
            <a:pPr algn="ctr"/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作者姓名</a:t>
            </a:r>
          </a:p>
        </p:txBody>
      </p:sp>
    </p:spTree>
    <p:extLst>
      <p:ext uri="{BB962C8B-B14F-4D97-AF65-F5344CB8AC3E}">
        <p14:creationId xmlns:p14="http://schemas.microsoft.com/office/powerpoint/2010/main" val="65807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3D656C3-CAA8-4340-AB04-4160F9E55394}"/>
              </a:ext>
            </a:extLst>
          </p:cNvPr>
          <p:cNvSpPr txBox="1"/>
          <p:nvPr/>
        </p:nvSpPr>
        <p:spPr>
          <a:xfrm>
            <a:off x="5116259" y="3089186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请点击这里添加标题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2A374B6-3A79-4107-9664-9477196A0720}"/>
              </a:ext>
            </a:extLst>
          </p:cNvPr>
          <p:cNvSpPr txBox="1"/>
          <p:nvPr/>
        </p:nvSpPr>
        <p:spPr>
          <a:xfrm>
            <a:off x="3570542" y="3014010"/>
            <a:ext cx="97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01</a:t>
            </a:r>
            <a:endParaRPr lang="zh-CN" altLang="en-US" sz="2800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E3ED773-6775-46AB-859F-4E007981D779}"/>
              </a:ext>
            </a:extLst>
          </p:cNvPr>
          <p:cNvSpPr txBox="1"/>
          <p:nvPr/>
        </p:nvSpPr>
        <p:spPr>
          <a:xfrm>
            <a:off x="5116259" y="368063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请点击这里添加标题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444DAA8-265E-4878-82A6-01A04A99765A}"/>
              </a:ext>
            </a:extLst>
          </p:cNvPr>
          <p:cNvSpPr txBox="1"/>
          <p:nvPr/>
        </p:nvSpPr>
        <p:spPr>
          <a:xfrm>
            <a:off x="3570542" y="3605462"/>
            <a:ext cx="97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02</a:t>
            </a:r>
            <a:endParaRPr lang="zh-CN" altLang="en-US" sz="28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07A50A0-15A8-4D96-AF4A-992A58B0AEC0}"/>
              </a:ext>
            </a:extLst>
          </p:cNvPr>
          <p:cNvSpPr txBox="1"/>
          <p:nvPr/>
        </p:nvSpPr>
        <p:spPr>
          <a:xfrm>
            <a:off x="5116259" y="427209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请点击这里添加标题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B4C8C94-D7E1-4633-9CCA-1D47D90E17DC}"/>
              </a:ext>
            </a:extLst>
          </p:cNvPr>
          <p:cNvSpPr txBox="1"/>
          <p:nvPr/>
        </p:nvSpPr>
        <p:spPr>
          <a:xfrm>
            <a:off x="3570542" y="4196914"/>
            <a:ext cx="97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03</a:t>
            </a:r>
            <a:endParaRPr lang="zh-CN" altLang="en-US" sz="2800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50D9ADB-CEE7-498B-A07D-38B4231A24BF}"/>
              </a:ext>
            </a:extLst>
          </p:cNvPr>
          <p:cNvSpPr txBox="1"/>
          <p:nvPr/>
        </p:nvSpPr>
        <p:spPr>
          <a:xfrm>
            <a:off x="5116259" y="486531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请点击这里添加标题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D463B26-36AF-430E-B2C0-BC3801378904}"/>
              </a:ext>
            </a:extLst>
          </p:cNvPr>
          <p:cNvSpPr txBox="1"/>
          <p:nvPr/>
        </p:nvSpPr>
        <p:spPr>
          <a:xfrm>
            <a:off x="3570542" y="4788366"/>
            <a:ext cx="97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04</a:t>
            </a:r>
            <a:endParaRPr lang="zh-CN" altLang="en-US" sz="28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70ACC62-9E93-4F59-B0D4-781229D7F401}"/>
              </a:ext>
            </a:extLst>
          </p:cNvPr>
          <p:cNvSpPr txBox="1"/>
          <p:nvPr/>
        </p:nvSpPr>
        <p:spPr>
          <a:xfrm>
            <a:off x="4524238" y="1654252"/>
            <a:ext cx="3141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33427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26667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667">
                                          <p:cBhvr additive="base">
                                            <p:cTn id="7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667">
                                          <p:cBhvr additive="base">
                                            <p:cTn id="8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05462BB-D5DB-4DB7-B0C9-8C6122A5B124}"/>
              </a:ext>
            </a:extLst>
          </p:cNvPr>
          <p:cNvSpPr txBox="1"/>
          <p:nvPr/>
        </p:nvSpPr>
        <p:spPr>
          <a:xfrm>
            <a:off x="3571100" y="2991030"/>
            <a:ext cx="5049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    谢  ！</a:t>
            </a:r>
          </a:p>
        </p:txBody>
      </p:sp>
    </p:spTree>
    <p:extLst>
      <p:ext uri="{BB962C8B-B14F-4D97-AF65-F5344CB8AC3E}">
        <p14:creationId xmlns:p14="http://schemas.microsoft.com/office/powerpoint/2010/main" val="133100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</Words>
  <Application>Microsoft Macintosh PowerPoint</Application>
  <PresentationFormat>宽屏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jameson</dc:creator>
  <cp:lastModifiedBy>18323</cp:lastModifiedBy>
  <cp:revision>22</cp:revision>
  <dcterms:created xsi:type="dcterms:W3CDTF">2021-06-25T06:52:48Z</dcterms:created>
  <dcterms:modified xsi:type="dcterms:W3CDTF">2023-03-15T11:49:22Z</dcterms:modified>
</cp:coreProperties>
</file>