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18719800" cy="33281620"/>
  <p:notesSz cx="6858000" cy="9144000"/>
  <p:custDataLst>
    <p:tags r:id="rId7"/>
  </p:custDataLst>
  <p:defaultTextStyle>
    <a:defPPr>
      <a:defRPr lang="zh-CN"/>
    </a:defPPr>
    <a:lvl1pPr marL="0" lvl="0" indent="0" algn="l" defTabSz="2495550" rtl="0" eaLnBrk="0" fontAlgn="base" latinLnBrk="0" hangingPunct="0">
      <a:lnSpc>
        <a:spcPct val="100000"/>
      </a:lnSpc>
      <a:spcBef>
        <a:spcPct val="0"/>
      </a:spcBef>
      <a:spcAft>
        <a:spcPct val="0"/>
      </a:spcAft>
      <a:buNone/>
      <a:defRPr sz="4900" b="0" i="0" u="none" kern="1200" baseline="0">
        <a:solidFill>
          <a:schemeClr val="tx1"/>
        </a:solidFill>
        <a:latin typeface="Calibri" panose="020F0502020204030204" pitchFamily="34" charset="0"/>
        <a:ea typeface="宋体" panose="02010600030101010101" pitchFamily="2" charset="-122"/>
        <a:cs typeface="+mn-cs"/>
      </a:defRPr>
    </a:lvl1pPr>
    <a:lvl2pPr marL="1247775" lvl="1" indent="-790575" algn="l" defTabSz="2495550" rtl="0" eaLnBrk="0" fontAlgn="base" latinLnBrk="0" hangingPunct="0">
      <a:lnSpc>
        <a:spcPct val="100000"/>
      </a:lnSpc>
      <a:spcBef>
        <a:spcPct val="0"/>
      </a:spcBef>
      <a:spcAft>
        <a:spcPct val="0"/>
      </a:spcAft>
      <a:buNone/>
      <a:defRPr sz="4900" b="0" i="0" u="none" kern="1200" baseline="0">
        <a:solidFill>
          <a:schemeClr val="tx1"/>
        </a:solidFill>
        <a:latin typeface="Calibri" panose="020F0502020204030204" pitchFamily="34" charset="0"/>
        <a:ea typeface="宋体" panose="02010600030101010101" pitchFamily="2" charset="-122"/>
        <a:cs typeface="+mn-cs"/>
      </a:defRPr>
    </a:lvl2pPr>
    <a:lvl3pPr marL="2495550" lvl="2" indent="-1581150" algn="l" defTabSz="2495550" rtl="0" eaLnBrk="0" fontAlgn="base" latinLnBrk="0" hangingPunct="0">
      <a:lnSpc>
        <a:spcPct val="100000"/>
      </a:lnSpc>
      <a:spcBef>
        <a:spcPct val="0"/>
      </a:spcBef>
      <a:spcAft>
        <a:spcPct val="0"/>
      </a:spcAft>
      <a:buNone/>
      <a:defRPr sz="4900" b="0" i="0" u="none" kern="1200" baseline="0">
        <a:solidFill>
          <a:schemeClr val="tx1"/>
        </a:solidFill>
        <a:latin typeface="Calibri" panose="020F0502020204030204" pitchFamily="34" charset="0"/>
        <a:ea typeface="宋体" panose="02010600030101010101" pitchFamily="2" charset="-122"/>
        <a:cs typeface="+mn-cs"/>
      </a:defRPr>
    </a:lvl3pPr>
    <a:lvl4pPr marL="3743325" lvl="3" indent="-2371725" algn="l" defTabSz="2495550" rtl="0" eaLnBrk="0" fontAlgn="base" latinLnBrk="0" hangingPunct="0">
      <a:lnSpc>
        <a:spcPct val="100000"/>
      </a:lnSpc>
      <a:spcBef>
        <a:spcPct val="0"/>
      </a:spcBef>
      <a:spcAft>
        <a:spcPct val="0"/>
      </a:spcAft>
      <a:buNone/>
      <a:defRPr sz="4900" b="0" i="0" u="none" kern="1200" baseline="0">
        <a:solidFill>
          <a:schemeClr val="tx1"/>
        </a:solidFill>
        <a:latin typeface="Calibri" panose="020F0502020204030204" pitchFamily="34" charset="0"/>
        <a:ea typeface="宋体" panose="02010600030101010101" pitchFamily="2" charset="-122"/>
        <a:cs typeface="+mn-cs"/>
      </a:defRPr>
    </a:lvl4pPr>
    <a:lvl5pPr marL="4991100" lvl="4" indent="-3162300" algn="l" defTabSz="2495550" rtl="0" eaLnBrk="0" fontAlgn="base" latinLnBrk="0" hangingPunct="0">
      <a:lnSpc>
        <a:spcPct val="100000"/>
      </a:lnSpc>
      <a:spcBef>
        <a:spcPct val="0"/>
      </a:spcBef>
      <a:spcAft>
        <a:spcPct val="0"/>
      </a:spcAft>
      <a:buNone/>
      <a:defRPr sz="4900" b="0" i="0" u="none" kern="1200" baseline="0">
        <a:solidFill>
          <a:schemeClr val="tx1"/>
        </a:solidFill>
        <a:latin typeface="Calibri" panose="020F0502020204030204" pitchFamily="34" charset="0"/>
        <a:ea typeface="宋体" panose="02010600030101010101" pitchFamily="2" charset="-122"/>
        <a:cs typeface="+mn-cs"/>
      </a:defRPr>
    </a:lvl5pPr>
    <a:lvl6pPr marL="2286000" lvl="5" indent="-3162300" algn="l" defTabSz="2495550" rtl="0" eaLnBrk="0" fontAlgn="base" latinLnBrk="0" hangingPunct="0">
      <a:lnSpc>
        <a:spcPct val="100000"/>
      </a:lnSpc>
      <a:spcBef>
        <a:spcPct val="0"/>
      </a:spcBef>
      <a:spcAft>
        <a:spcPct val="0"/>
      </a:spcAft>
      <a:buNone/>
      <a:defRPr sz="4900" b="0" i="0" u="none" kern="1200" baseline="0">
        <a:solidFill>
          <a:schemeClr val="tx1"/>
        </a:solidFill>
        <a:latin typeface="Calibri" panose="020F0502020204030204" pitchFamily="34" charset="0"/>
        <a:ea typeface="宋体" panose="02010600030101010101" pitchFamily="2" charset="-122"/>
        <a:cs typeface="+mn-cs"/>
      </a:defRPr>
    </a:lvl6pPr>
    <a:lvl7pPr marL="2743200" lvl="6" indent="-3162300" algn="l" defTabSz="2495550" rtl="0" eaLnBrk="0" fontAlgn="base" latinLnBrk="0" hangingPunct="0">
      <a:lnSpc>
        <a:spcPct val="100000"/>
      </a:lnSpc>
      <a:spcBef>
        <a:spcPct val="0"/>
      </a:spcBef>
      <a:spcAft>
        <a:spcPct val="0"/>
      </a:spcAft>
      <a:buNone/>
      <a:defRPr sz="4900" b="0" i="0" u="none" kern="1200" baseline="0">
        <a:solidFill>
          <a:schemeClr val="tx1"/>
        </a:solidFill>
        <a:latin typeface="Calibri" panose="020F0502020204030204" pitchFamily="34" charset="0"/>
        <a:ea typeface="宋体" panose="02010600030101010101" pitchFamily="2" charset="-122"/>
        <a:cs typeface="+mn-cs"/>
      </a:defRPr>
    </a:lvl7pPr>
    <a:lvl8pPr marL="3200400" lvl="7" indent="-3162300" algn="l" defTabSz="2495550" rtl="0" eaLnBrk="0" fontAlgn="base" latinLnBrk="0" hangingPunct="0">
      <a:lnSpc>
        <a:spcPct val="100000"/>
      </a:lnSpc>
      <a:spcBef>
        <a:spcPct val="0"/>
      </a:spcBef>
      <a:spcAft>
        <a:spcPct val="0"/>
      </a:spcAft>
      <a:buNone/>
      <a:defRPr sz="4900" b="0" i="0" u="none" kern="1200" baseline="0">
        <a:solidFill>
          <a:schemeClr val="tx1"/>
        </a:solidFill>
        <a:latin typeface="Calibri" panose="020F0502020204030204" pitchFamily="34" charset="0"/>
        <a:ea typeface="宋体" panose="02010600030101010101" pitchFamily="2" charset="-122"/>
        <a:cs typeface="+mn-cs"/>
      </a:defRPr>
    </a:lvl8pPr>
    <a:lvl9pPr marL="3657600" lvl="8" indent="-3162300" algn="l" defTabSz="2495550" rtl="0" eaLnBrk="0" fontAlgn="base" latinLnBrk="0" hangingPunct="0">
      <a:lnSpc>
        <a:spcPct val="100000"/>
      </a:lnSpc>
      <a:spcBef>
        <a:spcPct val="0"/>
      </a:spcBef>
      <a:spcAft>
        <a:spcPct val="0"/>
      </a:spcAft>
      <a:buNone/>
      <a:defRPr sz="4900" b="0" i="0" u="none" kern="1200" baseline="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10482" userDrawn="1">
          <p15:clr>
            <a:srgbClr val="A4A3A4"/>
          </p15:clr>
        </p15:guide>
        <p15:guide id="2" pos="58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52"/>
    <p:restoredTop sz="94720"/>
  </p:normalViewPr>
  <p:slideViewPr>
    <p:cSldViewPr snapToGrid="0" showGuides="1">
      <p:cViewPr>
        <p:scale>
          <a:sx n="50" d="100"/>
          <a:sy n="50" d="100"/>
        </p:scale>
        <p:origin x="4256" y="144"/>
      </p:cViewPr>
      <p:guideLst>
        <p:guide orient="horz" pos="10482"/>
        <p:guide pos="58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7" Type="http://schemas.openxmlformats.org/officeDocument/2006/relationships/tags" Target="tags/tag1.xml"/><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5446838"/>
            <a:ext cx="15911830" cy="11587045"/>
          </a:xfrm>
        </p:spPr>
        <p:txBody>
          <a:bodyPr anchor="b"/>
          <a:lstStyle>
            <a:lvl1pPr algn="ctr">
              <a:defRPr sz="12285"/>
            </a:lvl1pPr>
          </a:lstStyle>
          <a:p>
            <a:r>
              <a:rPr lang="zh-CN" altLang="en-US"/>
              <a:t>单击此处编辑母版标题样式</a:t>
            </a:r>
            <a:endParaRPr lang="en-US" dirty="0"/>
          </a:p>
        </p:txBody>
      </p:sp>
      <p:sp>
        <p:nvSpPr>
          <p:cNvPr id="3" name="Subtitle 2"/>
          <p:cNvSpPr>
            <a:spLocks noGrp="1"/>
          </p:cNvSpPr>
          <p:nvPr>
            <p:ph type="subTitle" idx="1"/>
          </p:nvPr>
        </p:nvSpPr>
        <p:spPr>
          <a:xfrm>
            <a:off x="2339975" y="17480724"/>
            <a:ext cx="14039850" cy="8035428"/>
          </a:xfrm>
        </p:spPr>
        <p:txBody>
          <a:bodyPr/>
          <a:lstStyle>
            <a:lvl1pPr marL="0" indent="0" algn="ctr">
              <a:buNone/>
              <a:defRPr sz="4915"/>
            </a:lvl1pPr>
            <a:lvl2pPr marL="935990" indent="0" algn="ctr">
              <a:buNone/>
              <a:defRPr sz="4095"/>
            </a:lvl2pPr>
            <a:lvl3pPr marL="1871980" indent="0" algn="ctr">
              <a:buNone/>
              <a:defRPr sz="3685"/>
            </a:lvl3pPr>
            <a:lvl4pPr marL="2807970" indent="0" algn="ctr">
              <a:buNone/>
              <a:defRPr sz="3275"/>
            </a:lvl4pPr>
            <a:lvl5pPr marL="3743960" indent="0" algn="ctr">
              <a:buNone/>
              <a:defRPr sz="3275"/>
            </a:lvl5pPr>
            <a:lvl6pPr marL="4679950" indent="0" algn="ctr">
              <a:buNone/>
              <a:defRPr sz="3275"/>
            </a:lvl6pPr>
            <a:lvl7pPr marL="5615940" indent="0" algn="ctr">
              <a:buNone/>
              <a:defRPr sz="3275"/>
            </a:lvl7pPr>
            <a:lvl8pPr marL="6551930" indent="0" algn="ctr">
              <a:buNone/>
              <a:defRPr sz="3275"/>
            </a:lvl8pPr>
            <a:lvl9pPr marL="7487920" indent="0" algn="ctr">
              <a:buNone/>
              <a:defRPr sz="3275"/>
            </a:lvl9pPr>
          </a:lstStyle>
          <a:p>
            <a:r>
              <a:rPr lang="zh-CN" altLang="en-US"/>
              <a:t>单击此处编辑母版副标题样式</a:t>
            </a:r>
            <a:endParaRPr lang="en-US" dirty="0"/>
          </a:p>
        </p:txBody>
      </p:sp>
      <p:sp>
        <p:nvSpPr>
          <p:cNvPr id="9" name="Date Placeholder 3"/>
          <p:cNvSpPr>
            <a:spLocks noGrp="1"/>
          </p:cNvSpPr>
          <p:nvPr>
            <p:ph type="dt" sz="half" idx="2"/>
          </p:nvPr>
        </p:nvSpPr>
        <p:spPr>
          <a:xfrm>
            <a:off x="1287463" y="30846713"/>
            <a:ext cx="4211638" cy="1773238"/>
          </a:xfrm>
          <a:prstGeom prst="rect">
            <a:avLst/>
          </a:prstGeom>
        </p:spPr>
        <p:txBody>
          <a:bodyPr vert="horz" lIns="91440" tIns="45720" rIns="91440" bIns="45720" rtlCol="0" anchor="ctr"/>
          <a:lstStyle>
            <a:lvl1pPr>
              <a:defRPr/>
            </a:lvl1pPr>
          </a:lstStyle>
          <a:p>
            <a:pPr marL="0" marR="0" lvl="0" indent="0" algn="l" defTabSz="2496185" rtl="0" eaLnBrk="1" fontAlgn="auto" latinLnBrk="0" hangingPunct="1">
              <a:lnSpc>
                <a:spcPct val="100000"/>
              </a:lnSpc>
              <a:spcBef>
                <a:spcPts val="0"/>
              </a:spcBef>
              <a:spcAft>
                <a:spcPts val="0"/>
              </a:spcAft>
              <a:buClrTx/>
              <a:buSzTx/>
              <a:buFontTx/>
              <a:buNone/>
              <a:defRPr/>
            </a:pPr>
            <a:fld id="{30C1AB24-5346-4624-B0BB-5AB86BB76E2C}" type="datetimeFigureOut">
              <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0" name="Footer Placeholder 4"/>
          <p:cNvSpPr>
            <a:spLocks noGrp="1"/>
          </p:cNvSpPr>
          <p:nvPr>
            <p:ph type="ftr" sz="quarter" idx="3"/>
          </p:nvPr>
        </p:nvSpPr>
        <p:spPr>
          <a:xfrm>
            <a:off x="6200775" y="30846713"/>
            <a:ext cx="6318250" cy="1773238"/>
          </a:xfrm>
          <a:prstGeom prst="rect">
            <a:avLst/>
          </a:prstGeom>
        </p:spPr>
        <p:txBody>
          <a:bodyPr vert="horz" lIns="91440" tIns="45720" rIns="91440" bIns="45720" rtlCol="0" anchor="ctr"/>
          <a:lstStyle>
            <a:lvl1pPr>
              <a:defRPr/>
            </a:lvl1pPr>
          </a:lstStyle>
          <a:p>
            <a:pPr marL="0" marR="0" lvl="0" indent="0" algn="ctr" defTabSz="2496185" rtl="0" eaLnBrk="1" fontAlgn="auto" latinLnBrk="0" hangingPunct="1">
              <a:lnSpc>
                <a:spcPct val="100000"/>
              </a:lnSpc>
              <a:spcBef>
                <a:spcPts val="0"/>
              </a:spcBef>
              <a:spcAft>
                <a:spcPts val="0"/>
              </a:spcAft>
              <a:buClrTx/>
              <a:buSzTx/>
              <a:buFontTx/>
              <a:buNone/>
              <a:defRPr/>
            </a:pPr>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1" name="Slide Number Placeholder 5"/>
          <p:cNvSpPr>
            <a:spLocks noGrp="1"/>
          </p:cNvSpPr>
          <p:nvPr>
            <p:ph type="sldNum" sz="quarter" idx="4"/>
          </p:nvPr>
        </p:nvSpPr>
        <p:spPr>
          <a:xfrm>
            <a:off x="13220700" y="30846713"/>
            <a:ext cx="4211638" cy="1773238"/>
          </a:xfrm>
          <a:prstGeom prst="rect">
            <a:avLst/>
          </a:prstGeom>
        </p:spPr>
        <p:txBody>
          <a:bodyPr vert="horz" wrap="square" lIns="91440" tIns="45720" rIns="91440" bIns="45720" numCol="1" anchor="ctr" anchorCtr="0" compatLnSpc="1"/>
          <a:lstStyle/>
          <a:p>
            <a:pPr algn="r" eaLnBrk="1" hangingPunct="1"/>
            <a:fld id="{9A0DB2DC-4C9A-4742-B13C-FB6460FD3503}" type="slidenum">
              <a:rPr lang="zh-CN" altLang="en-US" dirty="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日期占位符 3"/>
          <p:cNvSpPr>
            <a:spLocks noGrp="1"/>
          </p:cNvSpPr>
          <p:nvPr>
            <p:ph type="dt" sz="half" idx="10"/>
          </p:nvPr>
        </p:nvSpPr>
        <p:spPr/>
        <p:txBody>
          <a:bodyPr/>
          <a:lstStyle/>
          <a:p>
            <a:pPr marL="0" marR="0" lvl="0" indent="0" algn="l" defTabSz="2496185" rtl="0" eaLnBrk="1" fontAlgn="auto" latinLnBrk="0" hangingPunct="1">
              <a:lnSpc>
                <a:spcPct val="100000"/>
              </a:lnSpc>
              <a:spcBef>
                <a:spcPts val="0"/>
              </a:spcBef>
              <a:spcAft>
                <a:spcPts val="0"/>
              </a:spcAft>
              <a:buClrTx/>
              <a:buSzTx/>
              <a:buFontTx/>
              <a:buNone/>
              <a:defRPr/>
            </a:pPr>
            <a:fld id="{7070A72D-B341-4190-B1A3-58D3CAB8C49A}" type="datetimeFigureOut">
              <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2496185" rtl="0" eaLnBrk="1" fontAlgn="auto" latinLnBrk="0" hangingPunct="1">
              <a:lnSpc>
                <a:spcPct val="100000"/>
              </a:lnSpc>
              <a:spcBef>
                <a:spcPts val="0"/>
              </a:spcBef>
              <a:spcAft>
                <a:spcPts val="0"/>
              </a:spcAft>
              <a:buClrTx/>
              <a:buSzTx/>
              <a:buFontTx/>
              <a:buNone/>
              <a:defRPr/>
            </a:pPr>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771955"/>
            <a:ext cx="4036457" cy="2820490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286987" y="1771955"/>
            <a:ext cx="11875373" cy="28204904"/>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日期占位符 3"/>
          <p:cNvSpPr>
            <a:spLocks noGrp="1"/>
          </p:cNvSpPr>
          <p:nvPr>
            <p:ph type="dt" sz="half" idx="10"/>
          </p:nvPr>
        </p:nvSpPr>
        <p:spPr/>
        <p:txBody>
          <a:bodyPr/>
          <a:lstStyle/>
          <a:p>
            <a:pPr marL="0" marR="0" lvl="0" indent="0" algn="l" defTabSz="2496185" rtl="0" eaLnBrk="1" fontAlgn="auto" latinLnBrk="0" hangingPunct="1">
              <a:lnSpc>
                <a:spcPct val="100000"/>
              </a:lnSpc>
              <a:spcBef>
                <a:spcPts val="0"/>
              </a:spcBef>
              <a:spcAft>
                <a:spcPts val="0"/>
              </a:spcAft>
              <a:buClrTx/>
              <a:buSzTx/>
              <a:buFontTx/>
              <a:buNone/>
              <a:defRPr/>
            </a:pPr>
            <a:fld id="{7070A72D-B341-4190-B1A3-58D3CAB8C49A}" type="datetimeFigureOut">
              <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2496185" rtl="0" eaLnBrk="1" fontAlgn="auto" latinLnBrk="0" hangingPunct="1">
              <a:lnSpc>
                <a:spcPct val="100000"/>
              </a:lnSpc>
              <a:spcBef>
                <a:spcPts val="0"/>
              </a:spcBef>
              <a:spcAft>
                <a:spcPts val="0"/>
              </a:spcAft>
              <a:buClrTx/>
              <a:buSzTx/>
              <a:buFontTx/>
              <a:buNone/>
              <a:defRPr/>
            </a:pPr>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日期占位符 3"/>
          <p:cNvSpPr>
            <a:spLocks noGrp="1"/>
          </p:cNvSpPr>
          <p:nvPr>
            <p:ph type="dt" sz="half" idx="10"/>
          </p:nvPr>
        </p:nvSpPr>
        <p:spPr/>
        <p:txBody>
          <a:bodyPr/>
          <a:lstStyle/>
          <a:p>
            <a:pPr marL="0" marR="0" lvl="0" indent="0" algn="l" defTabSz="2496185" rtl="0" eaLnBrk="1" fontAlgn="auto" latinLnBrk="0" hangingPunct="1">
              <a:lnSpc>
                <a:spcPct val="100000"/>
              </a:lnSpc>
              <a:spcBef>
                <a:spcPts val="0"/>
              </a:spcBef>
              <a:spcAft>
                <a:spcPts val="0"/>
              </a:spcAft>
              <a:buClrTx/>
              <a:buSzTx/>
              <a:buFontTx/>
              <a:buNone/>
              <a:defRPr/>
            </a:pPr>
            <a:fld id="{7070A72D-B341-4190-B1A3-58D3CAB8C49A}" type="datetimeFigureOut">
              <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2496185" rtl="0" eaLnBrk="1" fontAlgn="auto" latinLnBrk="0" hangingPunct="1">
              <a:lnSpc>
                <a:spcPct val="100000"/>
              </a:lnSpc>
              <a:spcBef>
                <a:spcPts val="0"/>
              </a:spcBef>
              <a:spcAft>
                <a:spcPts val="0"/>
              </a:spcAft>
              <a:buClrTx/>
              <a:buSzTx/>
              <a:buFontTx/>
              <a:buNone/>
              <a:defRPr/>
            </a:pPr>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77237" y="8297382"/>
            <a:ext cx="16145828" cy="13844359"/>
          </a:xfrm>
        </p:spPr>
        <p:txBody>
          <a:bodyPr anchor="b"/>
          <a:lstStyle>
            <a:lvl1pPr>
              <a:defRPr sz="12285"/>
            </a:lvl1pPr>
          </a:lstStyle>
          <a:p>
            <a:r>
              <a:rPr lang="zh-CN" altLang="en-US"/>
              <a:t>单击此处编辑母版标题样式</a:t>
            </a:r>
            <a:endParaRPr lang="en-US" dirty="0"/>
          </a:p>
        </p:txBody>
      </p:sp>
      <p:sp>
        <p:nvSpPr>
          <p:cNvPr id="3" name="Text Placeholder 2"/>
          <p:cNvSpPr>
            <a:spLocks noGrp="1"/>
          </p:cNvSpPr>
          <p:nvPr>
            <p:ph type="body" idx="1"/>
          </p:nvPr>
        </p:nvSpPr>
        <p:spPr>
          <a:xfrm>
            <a:off x="1277237" y="22272714"/>
            <a:ext cx="16145828" cy="7280422"/>
          </a:xfrm>
        </p:spPr>
        <p:txBody>
          <a:bodyPr/>
          <a:lstStyle>
            <a:lvl1pPr marL="0" indent="0">
              <a:buNone/>
              <a:defRPr sz="4915">
                <a:solidFill>
                  <a:schemeClr val="tx1"/>
                </a:solidFill>
              </a:defRPr>
            </a:lvl1pPr>
            <a:lvl2pPr marL="935990" indent="0">
              <a:buNone/>
              <a:defRPr sz="4095">
                <a:solidFill>
                  <a:schemeClr val="tx1">
                    <a:tint val="75000"/>
                  </a:schemeClr>
                </a:solidFill>
              </a:defRPr>
            </a:lvl2pPr>
            <a:lvl3pPr marL="1871980" indent="0">
              <a:buNone/>
              <a:defRPr sz="3685">
                <a:solidFill>
                  <a:schemeClr val="tx1">
                    <a:tint val="75000"/>
                  </a:schemeClr>
                </a:solidFill>
              </a:defRPr>
            </a:lvl3pPr>
            <a:lvl4pPr marL="2807970" indent="0">
              <a:buNone/>
              <a:defRPr sz="3275">
                <a:solidFill>
                  <a:schemeClr val="tx1">
                    <a:tint val="75000"/>
                  </a:schemeClr>
                </a:solidFill>
              </a:defRPr>
            </a:lvl4pPr>
            <a:lvl5pPr marL="3743960" indent="0">
              <a:buNone/>
              <a:defRPr sz="3275">
                <a:solidFill>
                  <a:schemeClr val="tx1">
                    <a:tint val="75000"/>
                  </a:schemeClr>
                </a:solidFill>
              </a:defRPr>
            </a:lvl5pPr>
            <a:lvl6pPr marL="4679950" indent="0">
              <a:buNone/>
              <a:defRPr sz="3275">
                <a:solidFill>
                  <a:schemeClr val="tx1">
                    <a:tint val="75000"/>
                  </a:schemeClr>
                </a:solidFill>
              </a:defRPr>
            </a:lvl6pPr>
            <a:lvl7pPr marL="5615940" indent="0">
              <a:buNone/>
              <a:defRPr sz="3275">
                <a:solidFill>
                  <a:schemeClr val="tx1">
                    <a:tint val="75000"/>
                  </a:schemeClr>
                </a:solidFill>
              </a:defRPr>
            </a:lvl7pPr>
            <a:lvl8pPr marL="6551930" indent="0">
              <a:buNone/>
              <a:defRPr sz="3275">
                <a:solidFill>
                  <a:schemeClr val="tx1">
                    <a:tint val="75000"/>
                  </a:schemeClr>
                </a:solidFill>
              </a:defRPr>
            </a:lvl8pPr>
            <a:lvl9pPr marL="7487920" indent="0">
              <a:buNone/>
              <a:defRPr sz="3275">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marL="0" marR="0" lvl="0" indent="0" algn="l" defTabSz="2496185" rtl="0" eaLnBrk="1" fontAlgn="auto" latinLnBrk="0" hangingPunct="1">
              <a:lnSpc>
                <a:spcPct val="100000"/>
              </a:lnSpc>
              <a:spcBef>
                <a:spcPts val="0"/>
              </a:spcBef>
              <a:spcAft>
                <a:spcPts val="0"/>
              </a:spcAft>
              <a:buClrTx/>
              <a:buSzTx/>
              <a:buFontTx/>
              <a:buNone/>
              <a:defRPr/>
            </a:pPr>
            <a:fld id="{7070A72D-B341-4190-B1A3-58D3CAB8C49A}" type="datetimeFigureOut">
              <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2496185" rtl="0" eaLnBrk="1" fontAlgn="auto" latinLnBrk="0" hangingPunct="1">
              <a:lnSpc>
                <a:spcPct val="100000"/>
              </a:lnSpc>
              <a:spcBef>
                <a:spcPts val="0"/>
              </a:spcBef>
              <a:spcAft>
                <a:spcPts val="0"/>
              </a:spcAft>
              <a:buClrTx/>
              <a:buSzTx/>
              <a:buFontTx/>
              <a:buNone/>
              <a:defRPr/>
            </a:pPr>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286986" y="8859775"/>
            <a:ext cx="7955915" cy="211170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p:nvPr>
        </p:nvSpPr>
        <p:spPr>
          <a:xfrm>
            <a:off x="9476899" y="8859775"/>
            <a:ext cx="7955915" cy="21117084"/>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日期占位符 4"/>
          <p:cNvSpPr>
            <a:spLocks noGrp="1"/>
          </p:cNvSpPr>
          <p:nvPr>
            <p:ph type="dt" sz="half" idx="10"/>
          </p:nvPr>
        </p:nvSpPr>
        <p:spPr/>
        <p:txBody>
          <a:bodyPr/>
          <a:lstStyle/>
          <a:p>
            <a:pPr marL="0" marR="0" lvl="0" indent="0" algn="l" defTabSz="2496185" rtl="0" eaLnBrk="1" fontAlgn="auto" latinLnBrk="0" hangingPunct="1">
              <a:lnSpc>
                <a:spcPct val="100000"/>
              </a:lnSpc>
              <a:spcBef>
                <a:spcPts val="0"/>
              </a:spcBef>
              <a:spcAft>
                <a:spcPts val="0"/>
              </a:spcAft>
              <a:buClrTx/>
              <a:buSzTx/>
              <a:buFontTx/>
              <a:buNone/>
              <a:defRPr/>
            </a:pPr>
            <a:fld id="{7070A72D-B341-4190-B1A3-58D3CAB8C49A}" type="datetimeFigureOut">
              <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2496185" rtl="0" eaLnBrk="1" fontAlgn="auto" latinLnBrk="0" hangingPunct="1">
              <a:lnSpc>
                <a:spcPct val="100000"/>
              </a:lnSpc>
              <a:spcBef>
                <a:spcPts val="0"/>
              </a:spcBef>
              <a:spcAft>
                <a:spcPts val="0"/>
              </a:spcAft>
              <a:buClrTx/>
              <a:buSzTx/>
              <a:buFontTx/>
              <a:buNone/>
              <a:defRPr/>
            </a:pPr>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289424" y="1771962"/>
            <a:ext cx="16145828" cy="6432970"/>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289426" y="8158700"/>
            <a:ext cx="7919352"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1289426" y="12157152"/>
            <a:ext cx="7919352" cy="1788134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p:nvPr>
        </p:nvSpPr>
        <p:spPr>
          <a:xfrm>
            <a:off x="9476900" y="8158700"/>
            <a:ext cx="7958353" cy="3998453"/>
          </a:xfrm>
        </p:spPr>
        <p:txBody>
          <a:bodyPr anchor="b"/>
          <a:lstStyle>
            <a:lvl1pPr marL="0" indent="0">
              <a:buNone/>
              <a:defRPr sz="4915" b="1"/>
            </a:lvl1pPr>
            <a:lvl2pPr marL="935990" indent="0">
              <a:buNone/>
              <a:defRPr sz="4095" b="1"/>
            </a:lvl2pPr>
            <a:lvl3pPr marL="1871980" indent="0">
              <a:buNone/>
              <a:defRPr sz="3685" b="1"/>
            </a:lvl3pPr>
            <a:lvl4pPr marL="2807970" indent="0">
              <a:buNone/>
              <a:defRPr sz="3275" b="1"/>
            </a:lvl4pPr>
            <a:lvl5pPr marL="3743960" indent="0">
              <a:buNone/>
              <a:defRPr sz="3275" b="1"/>
            </a:lvl5pPr>
            <a:lvl6pPr marL="4679950" indent="0">
              <a:buNone/>
              <a:defRPr sz="3275" b="1"/>
            </a:lvl6pPr>
            <a:lvl7pPr marL="5615940" indent="0">
              <a:buNone/>
              <a:defRPr sz="3275" b="1"/>
            </a:lvl7pPr>
            <a:lvl8pPr marL="6551930" indent="0">
              <a:buNone/>
              <a:defRPr sz="3275" b="1"/>
            </a:lvl8pPr>
            <a:lvl9pPr marL="7487920" indent="0">
              <a:buNone/>
              <a:defRPr sz="327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9476900" y="12157152"/>
            <a:ext cx="7958353" cy="17881340"/>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日期占位符 6"/>
          <p:cNvSpPr>
            <a:spLocks noGrp="1"/>
          </p:cNvSpPr>
          <p:nvPr>
            <p:ph type="dt" sz="half" idx="10"/>
          </p:nvPr>
        </p:nvSpPr>
        <p:spPr/>
        <p:txBody>
          <a:bodyPr/>
          <a:lstStyle/>
          <a:p>
            <a:pPr marL="0" marR="0" lvl="0" indent="0" algn="l" defTabSz="2496185" rtl="0" eaLnBrk="1" fontAlgn="auto" latinLnBrk="0" hangingPunct="1">
              <a:lnSpc>
                <a:spcPct val="100000"/>
              </a:lnSpc>
              <a:spcBef>
                <a:spcPts val="0"/>
              </a:spcBef>
              <a:spcAft>
                <a:spcPts val="0"/>
              </a:spcAft>
              <a:buClrTx/>
              <a:buSzTx/>
              <a:buFontTx/>
              <a:buNone/>
              <a:defRPr/>
            </a:pPr>
            <a:fld id="{7070A72D-B341-4190-B1A3-58D3CAB8C49A}" type="datetimeFigureOut">
              <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2496185" rtl="0" eaLnBrk="1" fontAlgn="auto" latinLnBrk="0" hangingPunct="1">
              <a:lnSpc>
                <a:spcPct val="100000"/>
              </a:lnSpc>
              <a:spcBef>
                <a:spcPts val="0"/>
              </a:spcBef>
              <a:spcAft>
                <a:spcPts val="0"/>
              </a:spcAft>
              <a:buClrTx/>
              <a:buSzTx/>
              <a:buFontTx/>
              <a:buNone/>
              <a:defRPr/>
            </a:pPr>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日期占位符 2"/>
          <p:cNvSpPr>
            <a:spLocks noGrp="1"/>
          </p:cNvSpPr>
          <p:nvPr>
            <p:ph type="dt" sz="half" idx="10"/>
          </p:nvPr>
        </p:nvSpPr>
        <p:spPr/>
        <p:txBody>
          <a:bodyPr/>
          <a:lstStyle/>
          <a:p>
            <a:pPr marL="0" marR="0" lvl="0" indent="0" algn="l" defTabSz="2496185" rtl="0" eaLnBrk="1" fontAlgn="auto" latinLnBrk="0" hangingPunct="1">
              <a:lnSpc>
                <a:spcPct val="100000"/>
              </a:lnSpc>
              <a:spcBef>
                <a:spcPts val="0"/>
              </a:spcBef>
              <a:spcAft>
                <a:spcPts val="0"/>
              </a:spcAft>
              <a:buClrTx/>
              <a:buSzTx/>
              <a:buFontTx/>
              <a:buNone/>
              <a:defRPr/>
            </a:pPr>
            <a:fld id="{7070A72D-B341-4190-B1A3-58D3CAB8C49A}" type="datetimeFigureOut">
              <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2496185" rtl="0" eaLnBrk="1" fontAlgn="auto" latinLnBrk="0" hangingPunct="1">
              <a:lnSpc>
                <a:spcPct val="100000"/>
              </a:lnSpc>
              <a:spcBef>
                <a:spcPts val="0"/>
              </a:spcBef>
              <a:spcAft>
                <a:spcPts val="0"/>
              </a:spcAft>
              <a:buClrTx/>
              <a:buSzTx/>
              <a:buFontTx/>
              <a:buNone/>
              <a:defRPr/>
            </a:pPr>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2496185" rtl="0" eaLnBrk="1" fontAlgn="auto" latinLnBrk="0" hangingPunct="1">
              <a:lnSpc>
                <a:spcPct val="100000"/>
              </a:lnSpc>
              <a:spcBef>
                <a:spcPts val="0"/>
              </a:spcBef>
              <a:spcAft>
                <a:spcPts val="0"/>
              </a:spcAft>
              <a:buClrTx/>
              <a:buSzTx/>
              <a:buFontTx/>
              <a:buNone/>
              <a:defRPr/>
            </a:pPr>
            <a:fld id="{7070A72D-B341-4190-B1A3-58D3CAB8C49A}" type="datetimeFigureOut">
              <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2496185" rtl="0" eaLnBrk="1" fontAlgn="auto" latinLnBrk="0" hangingPunct="1">
              <a:lnSpc>
                <a:spcPct val="100000"/>
              </a:lnSpc>
              <a:spcBef>
                <a:spcPts val="0"/>
              </a:spcBef>
              <a:spcAft>
                <a:spcPts val="0"/>
              </a:spcAft>
              <a:buClrTx/>
              <a:buSzTx/>
              <a:buFontTx/>
              <a:buNone/>
              <a:defRPr/>
            </a:pPr>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Content Placeholder 2"/>
          <p:cNvSpPr>
            <a:spLocks noGrp="1"/>
          </p:cNvSpPr>
          <p:nvPr>
            <p:ph idx="1"/>
          </p:nvPr>
        </p:nvSpPr>
        <p:spPr>
          <a:xfrm>
            <a:off x="7958353" y="4791990"/>
            <a:ext cx="9476899" cy="23651748"/>
          </a:xfrm>
        </p:spPr>
        <p:txBody>
          <a:bodyPr/>
          <a:lstStyle>
            <a:lvl1pPr>
              <a:defRPr sz="6550"/>
            </a:lvl1pPr>
            <a:lvl2pPr>
              <a:defRPr sz="5730"/>
            </a:lvl2pPr>
            <a:lvl3pPr>
              <a:defRPr sz="4915"/>
            </a:lvl3pPr>
            <a:lvl4pPr>
              <a:defRPr sz="4095"/>
            </a:lvl4pPr>
            <a:lvl5pPr>
              <a:defRPr sz="4095"/>
            </a:lvl5pPr>
            <a:lvl6pPr>
              <a:defRPr sz="4095"/>
            </a:lvl6pPr>
            <a:lvl7pPr>
              <a:defRPr sz="4095"/>
            </a:lvl7pPr>
            <a:lvl8pPr>
              <a:defRPr sz="4095"/>
            </a:lvl8pPr>
            <a:lvl9pPr>
              <a:defRPr sz="4095"/>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2496185" rtl="0" eaLnBrk="1" fontAlgn="auto" latinLnBrk="0" hangingPunct="1">
              <a:lnSpc>
                <a:spcPct val="100000"/>
              </a:lnSpc>
              <a:spcBef>
                <a:spcPts val="0"/>
              </a:spcBef>
              <a:spcAft>
                <a:spcPts val="0"/>
              </a:spcAft>
              <a:buClrTx/>
              <a:buSzTx/>
              <a:buFontTx/>
              <a:buNone/>
              <a:defRPr/>
            </a:pPr>
            <a:fld id="{7070A72D-B341-4190-B1A3-58D3CAB8C49A}" type="datetimeFigureOut">
              <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2496185" rtl="0" eaLnBrk="1" fontAlgn="auto" latinLnBrk="0" hangingPunct="1">
              <a:lnSpc>
                <a:spcPct val="100000"/>
              </a:lnSpc>
              <a:spcBef>
                <a:spcPts val="0"/>
              </a:spcBef>
              <a:spcAft>
                <a:spcPts val="0"/>
              </a:spcAft>
              <a:buClrTx/>
              <a:buSzTx/>
              <a:buFontTx/>
              <a:buNone/>
              <a:defRPr/>
            </a:pPr>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289424" y="2218796"/>
            <a:ext cx="6037623" cy="7765786"/>
          </a:xfrm>
        </p:spPr>
        <p:txBody>
          <a:bodyPr anchor="b"/>
          <a:lstStyle>
            <a:lvl1pPr>
              <a:defRPr sz="655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7958353" y="4791990"/>
            <a:ext cx="9476899" cy="23651748"/>
          </a:xfrm>
        </p:spPr>
        <p:txBody>
          <a:bodyPr vert="horz" lIns="91440" tIns="45720" rIns="91440" bIns="45720" rtlCol="0" anchor="t">
            <a:normAutofit/>
          </a:bodyPr>
          <a:lstStyle>
            <a:lvl1pPr marL="0" indent="0">
              <a:buNone/>
              <a:defRPr sz="6550"/>
            </a:lvl1pPr>
            <a:lvl2pPr marL="935990" indent="0">
              <a:buNone/>
              <a:defRPr sz="5730"/>
            </a:lvl2pPr>
            <a:lvl3pPr marL="1871980" indent="0">
              <a:buNone/>
              <a:defRPr sz="4915"/>
            </a:lvl3pPr>
            <a:lvl4pPr marL="2807970" indent="0">
              <a:buNone/>
              <a:defRPr sz="4095"/>
            </a:lvl4pPr>
            <a:lvl5pPr marL="3743960" indent="0">
              <a:buNone/>
              <a:defRPr sz="4095"/>
            </a:lvl5pPr>
            <a:lvl6pPr marL="4679950" indent="0">
              <a:buNone/>
              <a:defRPr sz="4095"/>
            </a:lvl6pPr>
            <a:lvl7pPr marL="5615940" indent="0">
              <a:buNone/>
              <a:defRPr sz="4095"/>
            </a:lvl7pPr>
            <a:lvl8pPr marL="6551930" indent="0">
              <a:buNone/>
              <a:defRPr sz="4095"/>
            </a:lvl8pPr>
            <a:lvl9pPr marL="7487920" indent="0">
              <a:buNone/>
              <a:defRPr sz="4095"/>
            </a:lvl9pPr>
          </a:lstStyle>
          <a:p>
            <a:pPr marL="0" marR="0" lvl="0" indent="0" algn="l" defTabSz="1871980" rtl="0" eaLnBrk="1" fontAlgn="base" latinLnBrk="0" hangingPunct="1">
              <a:lnSpc>
                <a:spcPct val="90000"/>
              </a:lnSpc>
              <a:spcBef>
                <a:spcPts val="2050"/>
              </a:spcBef>
              <a:spcAft>
                <a:spcPct val="0"/>
              </a:spcAft>
              <a:buClrTx/>
              <a:buSzTx/>
              <a:buFont typeface="Arial" panose="020B0604020202020204" pitchFamily="34" charset="0"/>
              <a:buNone/>
              <a:defRPr/>
            </a:pPr>
            <a:r>
              <a:rPr kumimoji="0" lang="zh-CN" altLang="en-US" sz="6550" b="0" i="0" u="none" strike="noStrike" kern="1200" cap="none" spc="0" normalizeH="0" baseline="0" noProof="0">
                <a:ln>
                  <a:noFill/>
                </a:ln>
                <a:solidFill>
                  <a:schemeClr val="tx1"/>
                </a:solidFill>
                <a:effectLst/>
                <a:uLnTx/>
                <a:uFillTx/>
                <a:latin typeface="+mn-lt"/>
                <a:ea typeface="+mn-ea"/>
                <a:cs typeface="+mn-cs"/>
              </a:rPr>
              <a:t>单击图标添加图片</a:t>
            </a:r>
            <a:endParaRPr kumimoji="0" lang="en-US" sz="655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289424" y="9984581"/>
            <a:ext cx="6037623" cy="18497672"/>
          </a:xfrm>
        </p:spPr>
        <p:txBody>
          <a:bodyPr/>
          <a:lstStyle>
            <a:lvl1pPr marL="0" indent="0">
              <a:buNone/>
              <a:defRPr sz="3275"/>
            </a:lvl1pPr>
            <a:lvl2pPr marL="935990" indent="0">
              <a:buNone/>
              <a:defRPr sz="2865"/>
            </a:lvl2pPr>
            <a:lvl3pPr marL="1871980" indent="0">
              <a:buNone/>
              <a:defRPr sz="2455"/>
            </a:lvl3pPr>
            <a:lvl4pPr marL="2807970" indent="0">
              <a:buNone/>
              <a:defRPr sz="2045"/>
            </a:lvl4pPr>
            <a:lvl5pPr marL="3743960" indent="0">
              <a:buNone/>
              <a:defRPr sz="2045"/>
            </a:lvl5pPr>
            <a:lvl6pPr marL="4679950" indent="0">
              <a:buNone/>
              <a:defRPr sz="2045"/>
            </a:lvl6pPr>
            <a:lvl7pPr marL="5615940" indent="0">
              <a:buNone/>
              <a:defRPr sz="2045"/>
            </a:lvl7pPr>
            <a:lvl8pPr marL="6551930" indent="0">
              <a:buNone/>
              <a:defRPr sz="2045"/>
            </a:lvl8pPr>
            <a:lvl9pPr marL="7487920" indent="0">
              <a:buNone/>
              <a:defRPr sz="2045"/>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2496185" rtl="0" eaLnBrk="1" fontAlgn="auto" latinLnBrk="0" hangingPunct="1">
              <a:lnSpc>
                <a:spcPct val="100000"/>
              </a:lnSpc>
              <a:spcBef>
                <a:spcPts val="0"/>
              </a:spcBef>
              <a:spcAft>
                <a:spcPts val="0"/>
              </a:spcAft>
              <a:buClrTx/>
              <a:buSzTx/>
              <a:buFontTx/>
              <a:buNone/>
              <a:defRPr/>
            </a:pPr>
            <a:fld id="{7070A72D-B341-4190-B1A3-58D3CAB8C49A}" type="datetimeFigureOut">
              <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2496185" rtl="0" eaLnBrk="1" fontAlgn="auto" latinLnBrk="0" hangingPunct="1">
              <a:lnSpc>
                <a:spcPct val="100000"/>
              </a:lnSpc>
              <a:spcBef>
                <a:spcPts val="0"/>
              </a:spcBef>
              <a:spcAft>
                <a:spcPts val="0"/>
              </a:spcAft>
              <a:buClrTx/>
              <a:buSzTx/>
              <a:buFontTx/>
              <a:buNone/>
              <a:defRPr/>
            </a:pPr>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1287463" y="1771650"/>
            <a:ext cx="16144875" cy="6432550"/>
          </a:xfrm>
          <a:prstGeom prst="rect">
            <a:avLst/>
          </a:prstGeom>
          <a:noFill/>
          <a:ln w="9525">
            <a:noFill/>
          </a:ln>
        </p:spPr>
        <p:txBody>
          <a:bodyPr anchor="ctr" anchorCtr="0"/>
          <a:lstStyle/>
          <a:p>
            <a:pPr lvl="0"/>
            <a:r>
              <a:rPr lang="zh-CN" altLang="en-US" dirty="0"/>
              <a:t>单击此处编辑母版标题样式</a:t>
            </a:r>
            <a:endParaRPr lang="en-US" altLang="zh-CN" dirty="0"/>
          </a:p>
        </p:txBody>
      </p:sp>
      <p:sp>
        <p:nvSpPr>
          <p:cNvPr id="1027" name="Text Placeholder 2"/>
          <p:cNvSpPr>
            <a:spLocks noGrp="1"/>
          </p:cNvSpPr>
          <p:nvPr>
            <p:ph type="body" idx="1"/>
          </p:nvPr>
        </p:nvSpPr>
        <p:spPr>
          <a:xfrm>
            <a:off x="1287463" y="8859838"/>
            <a:ext cx="16144875" cy="21116925"/>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en-US" altLang="zh-CN" dirty="0"/>
          </a:p>
        </p:txBody>
      </p:sp>
      <p:sp>
        <p:nvSpPr>
          <p:cNvPr id="4" name="Date Placeholder 3"/>
          <p:cNvSpPr>
            <a:spLocks noGrp="1"/>
          </p:cNvSpPr>
          <p:nvPr>
            <p:ph type="dt" sz="half" idx="2"/>
          </p:nvPr>
        </p:nvSpPr>
        <p:spPr>
          <a:xfrm>
            <a:off x="1287463" y="30846713"/>
            <a:ext cx="4211638" cy="1773238"/>
          </a:xfrm>
          <a:prstGeom prst="rect">
            <a:avLst/>
          </a:prstGeom>
        </p:spPr>
        <p:txBody>
          <a:bodyPr vert="horz" lIns="91440" tIns="45720" rIns="91440" bIns="45720" rtlCol="0" anchor="ctr"/>
          <a:lstStyle>
            <a:lvl1pPr algn="l" defTabSz="2496185" eaLnBrk="1" fontAlgn="auto" hangingPunct="1">
              <a:spcBef>
                <a:spcPts val="0"/>
              </a:spcBef>
              <a:spcAft>
                <a:spcPts val="0"/>
              </a:spcAft>
              <a:defRPr sz="2455" smtClean="0">
                <a:solidFill>
                  <a:schemeClr val="tx1">
                    <a:tint val="75000"/>
                  </a:schemeClr>
                </a:solidFill>
                <a:latin typeface="+mn-lt"/>
                <a:ea typeface="+mn-ea"/>
              </a:defRPr>
            </a:lvl1pPr>
          </a:lstStyle>
          <a:p>
            <a:pPr marL="0" marR="0" lvl="0" indent="0" algn="l" defTabSz="2496185" rtl="0" eaLnBrk="1" fontAlgn="auto" latinLnBrk="0" hangingPunct="1">
              <a:lnSpc>
                <a:spcPct val="100000"/>
              </a:lnSpc>
              <a:spcBef>
                <a:spcPts val="0"/>
              </a:spcBef>
              <a:spcAft>
                <a:spcPts val="0"/>
              </a:spcAft>
              <a:buClrTx/>
              <a:buSzTx/>
              <a:buFontTx/>
              <a:buNone/>
              <a:defRPr/>
            </a:pPr>
            <a:fld id="{7070A72D-B341-4190-B1A3-58D3CAB8C49A}" type="datetimeFigureOut">
              <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6200775" y="30846713"/>
            <a:ext cx="6318250" cy="1773238"/>
          </a:xfrm>
          <a:prstGeom prst="rect">
            <a:avLst/>
          </a:prstGeom>
        </p:spPr>
        <p:txBody>
          <a:bodyPr vert="horz" lIns="91440" tIns="45720" rIns="91440" bIns="45720" rtlCol="0" anchor="ctr"/>
          <a:lstStyle>
            <a:lvl1pPr algn="ctr" defTabSz="2496185" eaLnBrk="1" fontAlgn="auto" hangingPunct="1">
              <a:spcBef>
                <a:spcPts val="0"/>
              </a:spcBef>
              <a:spcAft>
                <a:spcPts val="0"/>
              </a:spcAft>
              <a:defRPr sz="2455">
                <a:solidFill>
                  <a:schemeClr val="tx1">
                    <a:tint val="75000"/>
                  </a:schemeClr>
                </a:solidFill>
                <a:latin typeface="+mn-lt"/>
                <a:ea typeface="+mn-ea"/>
              </a:defRPr>
            </a:lvl1pPr>
          </a:lstStyle>
          <a:p>
            <a:pPr marL="0" marR="0" lvl="0" indent="0" algn="ctr" defTabSz="2496185" rtl="0" eaLnBrk="1" fontAlgn="auto" latinLnBrk="0" hangingPunct="1">
              <a:lnSpc>
                <a:spcPct val="100000"/>
              </a:lnSpc>
              <a:spcBef>
                <a:spcPts val="0"/>
              </a:spcBef>
              <a:spcAft>
                <a:spcPts val="0"/>
              </a:spcAft>
              <a:buClrTx/>
              <a:buSzTx/>
              <a:buFontTx/>
              <a:buNone/>
              <a:defRPr/>
            </a:pPr>
            <a:endParaRPr kumimoji="0" lang="zh-CN" altLang="en-US" sz="2455"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13220700" y="30846713"/>
            <a:ext cx="4211638" cy="1773238"/>
          </a:xfrm>
          <a:prstGeom prst="rect">
            <a:avLst/>
          </a:prstGeom>
        </p:spPr>
        <p:txBody>
          <a:bodyPr vert="horz" wrap="square" lIns="91440" tIns="45720" rIns="91440" bIns="45720" numCol="1" anchor="ctr" anchorCtr="0" compatLnSpc="1"/>
          <a:lstStyle>
            <a:lvl1pPr algn="r">
              <a:defRPr sz="2400">
                <a:solidFill>
                  <a:srgbClr val="898989"/>
                </a:solidFill>
              </a:defRPr>
            </a:lvl1pPr>
          </a:lstStyle>
          <a:p>
            <a:pPr lvl="0" eaLnBrk="1" hangingPunct="1"/>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pic>
        <p:nvPicPr>
          <p:cNvPr id="3" name="图片 2" descr="E:\2023\万嘉\细菌真菌感染\延展\壁报1080X72.jpg壁报1080X72"/>
          <p:cNvPicPr>
            <a:picLocks noChangeAspect="1"/>
          </p:cNvPicPr>
          <p:nvPr userDrawn="1"/>
        </p:nvPicPr>
        <p:blipFill>
          <a:blip r:embed="rId12"/>
          <a:srcRect/>
          <a:stretch>
            <a:fillRect/>
          </a:stretch>
        </p:blipFill>
        <p:spPr>
          <a:xfrm>
            <a:off x="1271" y="318"/>
            <a:ext cx="18717260" cy="467931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1871980" rtl="0" fontAlgn="base">
        <a:lnSpc>
          <a:spcPct val="90000"/>
        </a:lnSpc>
        <a:spcBef>
          <a:spcPct val="0"/>
        </a:spcBef>
        <a:spcAft>
          <a:spcPct val="0"/>
        </a:spcAft>
        <a:defRPr sz="9000" kern="1200">
          <a:solidFill>
            <a:schemeClr val="tx1"/>
          </a:solidFill>
          <a:latin typeface="+mj-lt"/>
          <a:ea typeface="+mj-ea"/>
          <a:cs typeface="+mj-cs"/>
        </a:defRPr>
      </a:lvl1pPr>
      <a:lvl2pPr algn="l" defTabSz="1871980" rtl="0" fontAlgn="base">
        <a:lnSpc>
          <a:spcPct val="90000"/>
        </a:lnSpc>
        <a:spcBef>
          <a:spcPct val="0"/>
        </a:spcBef>
        <a:spcAft>
          <a:spcPct val="0"/>
        </a:spcAft>
        <a:defRPr sz="9000">
          <a:solidFill>
            <a:schemeClr val="tx1"/>
          </a:solidFill>
          <a:latin typeface="Calibri Light" panose="020F0302020204030204" pitchFamily="34" charset="0"/>
          <a:ea typeface="宋体" panose="02010600030101010101" pitchFamily="2" charset="-122"/>
        </a:defRPr>
      </a:lvl2pPr>
      <a:lvl3pPr algn="l" defTabSz="1871980" rtl="0" fontAlgn="base">
        <a:lnSpc>
          <a:spcPct val="90000"/>
        </a:lnSpc>
        <a:spcBef>
          <a:spcPct val="0"/>
        </a:spcBef>
        <a:spcAft>
          <a:spcPct val="0"/>
        </a:spcAft>
        <a:defRPr sz="9000">
          <a:solidFill>
            <a:schemeClr val="tx1"/>
          </a:solidFill>
          <a:latin typeface="Calibri Light" panose="020F0302020204030204" pitchFamily="34" charset="0"/>
          <a:ea typeface="宋体" panose="02010600030101010101" pitchFamily="2" charset="-122"/>
        </a:defRPr>
      </a:lvl3pPr>
      <a:lvl4pPr algn="l" defTabSz="1871980" rtl="0" fontAlgn="base">
        <a:lnSpc>
          <a:spcPct val="90000"/>
        </a:lnSpc>
        <a:spcBef>
          <a:spcPct val="0"/>
        </a:spcBef>
        <a:spcAft>
          <a:spcPct val="0"/>
        </a:spcAft>
        <a:defRPr sz="9000">
          <a:solidFill>
            <a:schemeClr val="tx1"/>
          </a:solidFill>
          <a:latin typeface="Calibri Light" panose="020F0302020204030204" pitchFamily="34" charset="0"/>
          <a:ea typeface="宋体" panose="02010600030101010101" pitchFamily="2" charset="-122"/>
        </a:defRPr>
      </a:lvl4pPr>
      <a:lvl5pPr algn="l" defTabSz="1871980" rtl="0" fontAlgn="base">
        <a:lnSpc>
          <a:spcPct val="90000"/>
        </a:lnSpc>
        <a:spcBef>
          <a:spcPct val="0"/>
        </a:spcBef>
        <a:spcAft>
          <a:spcPct val="0"/>
        </a:spcAft>
        <a:defRPr sz="9000">
          <a:solidFill>
            <a:schemeClr val="tx1"/>
          </a:solidFill>
          <a:latin typeface="Calibri Light" panose="020F0302020204030204" pitchFamily="34" charset="0"/>
          <a:ea typeface="宋体" panose="02010600030101010101" pitchFamily="2" charset="-122"/>
        </a:defRPr>
      </a:lvl5pPr>
      <a:lvl6pPr marL="457200" algn="l" defTabSz="1871980" rtl="0" fontAlgn="base">
        <a:lnSpc>
          <a:spcPct val="90000"/>
        </a:lnSpc>
        <a:spcBef>
          <a:spcPct val="0"/>
        </a:spcBef>
        <a:spcAft>
          <a:spcPct val="0"/>
        </a:spcAft>
        <a:defRPr sz="9000">
          <a:solidFill>
            <a:schemeClr val="tx1"/>
          </a:solidFill>
          <a:latin typeface="Calibri Light" panose="020F0302020204030204" pitchFamily="34" charset="0"/>
          <a:ea typeface="宋体" panose="02010600030101010101" pitchFamily="2" charset="-122"/>
        </a:defRPr>
      </a:lvl6pPr>
      <a:lvl7pPr marL="914400" algn="l" defTabSz="1871980" rtl="0" fontAlgn="base">
        <a:lnSpc>
          <a:spcPct val="90000"/>
        </a:lnSpc>
        <a:spcBef>
          <a:spcPct val="0"/>
        </a:spcBef>
        <a:spcAft>
          <a:spcPct val="0"/>
        </a:spcAft>
        <a:defRPr sz="9000">
          <a:solidFill>
            <a:schemeClr val="tx1"/>
          </a:solidFill>
          <a:latin typeface="Calibri Light" panose="020F0302020204030204" pitchFamily="34" charset="0"/>
          <a:ea typeface="宋体" panose="02010600030101010101" pitchFamily="2" charset="-122"/>
        </a:defRPr>
      </a:lvl7pPr>
      <a:lvl8pPr marL="1371600" algn="l" defTabSz="1871980" rtl="0" fontAlgn="base">
        <a:lnSpc>
          <a:spcPct val="90000"/>
        </a:lnSpc>
        <a:spcBef>
          <a:spcPct val="0"/>
        </a:spcBef>
        <a:spcAft>
          <a:spcPct val="0"/>
        </a:spcAft>
        <a:defRPr sz="9000">
          <a:solidFill>
            <a:schemeClr val="tx1"/>
          </a:solidFill>
          <a:latin typeface="Calibri Light" panose="020F0302020204030204" pitchFamily="34" charset="0"/>
          <a:ea typeface="宋体" panose="02010600030101010101" pitchFamily="2" charset="-122"/>
        </a:defRPr>
      </a:lvl8pPr>
      <a:lvl9pPr marL="1828800" algn="l" defTabSz="1871980" rtl="0" fontAlgn="base">
        <a:lnSpc>
          <a:spcPct val="90000"/>
        </a:lnSpc>
        <a:spcBef>
          <a:spcPct val="0"/>
        </a:spcBef>
        <a:spcAft>
          <a:spcPct val="0"/>
        </a:spcAft>
        <a:defRPr sz="9000">
          <a:solidFill>
            <a:schemeClr val="tx1"/>
          </a:solidFill>
          <a:latin typeface="Calibri Light" panose="020F0302020204030204" pitchFamily="34" charset="0"/>
          <a:ea typeface="宋体" panose="02010600030101010101" pitchFamily="2" charset="-122"/>
        </a:defRPr>
      </a:lvl9pPr>
    </p:titleStyle>
    <p:bodyStyle>
      <a:lvl1pPr marL="466725" indent="-466725" algn="l" defTabSz="1871980" rtl="0" fontAlgn="base">
        <a:lnSpc>
          <a:spcPct val="90000"/>
        </a:lnSpc>
        <a:spcBef>
          <a:spcPts val="2050"/>
        </a:spcBef>
        <a:spcAft>
          <a:spcPct val="0"/>
        </a:spcAft>
        <a:buFont typeface="Arial" panose="020B0604020202020204" pitchFamily="34" charset="0"/>
        <a:buChar char="•"/>
        <a:defRPr sz="5700" kern="1200">
          <a:solidFill>
            <a:schemeClr val="tx1"/>
          </a:solidFill>
          <a:latin typeface="+mn-lt"/>
          <a:ea typeface="+mn-ea"/>
          <a:cs typeface="+mn-cs"/>
        </a:defRPr>
      </a:lvl1pPr>
      <a:lvl2pPr marL="1403350" indent="-466725" algn="l" defTabSz="1871980" rtl="0" fontAlgn="base">
        <a:lnSpc>
          <a:spcPct val="90000"/>
        </a:lnSpc>
        <a:spcBef>
          <a:spcPts val="1025"/>
        </a:spcBef>
        <a:spcAft>
          <a:spcPct val="0"/>
        </a:spcAft>
        <a:buFont typeface="Arial" panose="020B0604020202020204" pitchFamily="34" charset="0"/>
        <a:buChar char="•"/>
        <a:defRPr sz="4900" kern="1200">
          <a:solidFill>
            <a:schemeClr val="tx1"/>
          </a:solidFill>
          <a:latin typeface="+mn-lt"/>
          <a:ea typeface="+mn-ea"/>
          <a:cs typeface="+mn-cs"/>
        </a:defRPr>
      </a:lvl2pPr>
      <a:lvl3pPr marL="2338705" indent="-466725" algn="l" defTabSz="1871980" rtl="0" fontAlgn="base">
        <a:lnSpc>
          <a:spcPct val="90000"/>
        </a:lnSpc>
        <a:spcBef>
          <a:spcPts val="1025"/>
        </a:spcBef>
        <a:spcAft>
          <a:spcPct val="0"/>
        </a:spcAft>
        <a:buFont typeface="Arial" panose="020B0604020202020204" pitchFamily="34" charset="0"/>
        <a:buChar char="•"/>
        <a:defRPr sz="4000" kern="1200">
          <a:solidFill>
            <a:schemeClr val="tx1"/>
          </a:solidFill>
          <a:latin typeface="+mn-lt"/>
          <a:ea typeface="+mn-ea"/>
          <a:cs typeface="+mn-cs"/>
        </a:defRPr>
      </a:lvl3pPr>
      <a:lvl4pPr marL="3275330" indent="-466725" algn="l" defTabSz="1871980" rtl="0" fontAlgn="base">
        <a:lnSpc>
          <a:spcPct val="90000"/>
        </a:lnSpc>
        <a:spcBef>
          <a:spcPts val="1025"/>
        </a:spcBef>
        <a:spcAft>
          <a:spcPct val="0"/>
        </a:spcAft>
        <a:buFont typeface="Arial" panose="020B0604020202020204" pitchFamily="34" charset="0"/>
        <a:buChar char="•"/>
        <a:defRPr sz="3600" kern="1200">
          <a:solidFill>
            <a:schemeClr val="tx1"/>
          </a:solidFill>
          <a:latin typeface="+mn-lt"/>
          <a:ea typeface="+mn-ea"/>
          <a:cs typeface="+mn-cs"/>
        </a:defRPr>
      </a:lvl4pPr>
      <a:lvl5pPr marL="4211955" indent="-466725" algn="l" defTabSz="1871980" rtl="0" fontAlgn="base">
        <a:lnSpc>
          <a:spcPct val="90000"/>
        </a:lnSpc>
        <a:spcBef>
          <a:spcPts val="1025"/>
        </a:spcBef>
        <a:spcAft>
          <a:spcPct val="0"/>
        </a:spcAft>
        <a:buFont typeface="Arial" panose="020B0604020202020204" pitchFamily="34" charset="0"/>
        <a:buChar char="•"/>
        <a:defRPr sz="3600" kern="1200">
          <a:solidFill>
            <a:schemeClr val="tx1"/>
          </a:solidFill>
          <a:latin typeface="+mn-lt"/>
          <a:ea typeface="+mn-ea"/>
          <a:cs typeface="+mn-cs"/>
        </a:defRPr>
      </a:lvl5pPr>
      <a:lvl6pPr marL="514794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6pPr>
      <a:lvl7pPr marL="608393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7pPr>
      <a:lvl8pPr marL="701992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8pPr>
      <a:lvl9pPr marL="7955915" indent="-467995" algn="l" defTabSz="1871980" rtl="0" eaLnBrk="1" latinLnBrk="0" hangingPunct="1">
        <a:lnSpc>
          <a:spcPct val="90000"/>
        </a:lnSpc>
        <a:spcBef>
          <a:spcPts val="1025"/>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80" rtl="0" eaLnBrk="1" latinLnBrk="0" hangingPunct="1">
        <a:defRPr sz="3685" kern="1200">
          <a:solidFill>
            <a:schemeClr val="tx1"/>
          </a:solidFill>
          <a:latin typeface="+mn-lt"/>
          <a:ea typeface="+mn-ea"/>
          <a:cs typeface="+mn-cs"/>
        </a:defRPr>
      </a:lvl1pPr>
      <a:lvl2pPr marL="935990" algn="l" defTabSz="1871980" rtl="0" eaLnBrk="1" latinLnBrk="0" hangingPunct="1">
        <a:defRPr sz="3685" kern="1200">
          <a:solidFill>
            <a:schemeClr val="tx1"/>
          </a:solidFill>
          <a:latin typeface="+mn-lt"/>
          <a:ea typeface="+mn-ea"/>
          <a:cs typeface="+mn-cs"/>
        </a:defRPr>
      </a:lvl2pPr>
      <a:lvl3pPr marL="1871980" algn="l" defTabSz="1871980" rtl="0" eaLnBrk="1" latinLnBrk="0" hangingPunct="1">
        <a:defRPr sz="3685" kern="1200">
          <a:solidFill>
            <a:schemeClr val="tx1"/>
          </a:solidFill>
          <a:latin typeface="+mn-lt"/>
          <a:ea typeface="+mn-ea"/>
          <a:cs typeface="+mn-cs"/>
        </a:defRPr>
      </a:lvl3pPr>
      <a:lvl4pPr marL="2807970" algn="l" defTabSz="1871980" rtl="0" eaLnBrk="1" latinLnBrk="0" hangingPunct="1">
        <a:defRPr sz="3685" kern="1200">
          <a:solidFill>
            <a:schemeClr val="tx1"/>
          </a:solidFill>
          <a:latin typeface="+mn-lt"/>
          <a:ea typeface="+mn-ea"/>
          <a:cs typeface="+mn-cs"/>
        </a:defRPr>
      </a:lvl4pPr>
      <a:lvl5pPr marL="3743960" algn="l" defTabSz="1871980" rtl="0" eaLnBrk="1" latinLnBrk="0" hangingPunct="1">
        <a:defRPr sz="3685" kern="1200">
          <a:solidFill>
            <a:schemeClr val="tx1"/>
          </a:solidFill>
          <a:latin typeface="+mn-lt"/>
          <a:ea typeface="+mn-ea"/>
          <a:cs typeface="+mn-cs"/>
        </a:defRPr>
      </a:lvl5pPr>
      <a:lvl6pPr marL="4679950" algn="l" defTabSz="1871980" rtl="0" eaLnBrk="1" latinLnBrk="0" hangingPunct="1">
        <a:defRPr sz="3685" kern="1200">
          <a:solidFill>
            <a:schemeClr val="tx1"/>
          </a:solidFill>
          <a:latin typeface="+mn-lt"/>
          <a:ea typeface="+mn-ea"/>
          <a:cs typeface="+mn-cs"/>
        </a:defRPr>
      </a:lvl6pPr>
      <a:lvl7pPr marL="5615940" algn="l" defTabSz="1871980" rtl="0" eaLnBrk="1" latinLnBrk="0" hangingPunct="1">
        <a:defRPr sz="3685" kern="1200">
          <a:solidFill>
            <a:schemeClr val="tx1"/>
          </a:solidFill>
          <a:latin typeface="+mn-lt"/>
          <a:ea typeface="+mn-ea"/>
          <a:cs typeface="+mn-cs"/>
        </a:defRPr>
      </a:lvl7pPr>
      <a:lvl8pPr marL="6551930" algn="l" defTabSz="1871980" rtl="0" eaLnBrk="1" latinLnBrk="0" hangingPunct="1">
        <a:defRPr sz="3685" kern="1200">
          <a:solidFill>
            <a:schemeClr val="tx1"/>
          </a:solidFill>
          <a:latin typeface="+mn-lt"/>
          <a:ea typeface="+mn-ea"/>
          <a:cs typeface="+mn-cs"/>
        </a:defRPr>
      </a:lvl8pPr>
      <a:lvl9pPr marL="7487920" algn="l" defTabSz="187198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3.png"/><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
          <p:cNvPicPr>
            <a:picLocks noChangeAspect="1"/>
          </p:cNvPicPr>
          <p:nvPr/>
        </p:nvPicPr>
        <p:blipFill>
          <a:blip r:embed="rId1"/>
          <a:stretch>
            <a:fillRect/>
          </a:stretch>
        </p:blipFill>
        <p:spPr>
          <a:xfrm>
            <a:off x="1844675" y="4983164"/>
            <a:ext cx="15363825" cy="3289300"/>
          </a:xfrm>
          <a:prstGeom prst="rect">
            <a:avLst/>
          </a:prstGeom>
          <a:noFill/>
          <a:ln w="9525">
            <a:noFill/>
          </a:ln>
        </p:spPr>
      </p:pic>
      <p:sp>
        <p:nvSpPr>
          <p:cNvPr id="3075" name="矩形 9"/>
          <p:cNvSpPr/>
          <p:nvPr/>
        </p:nvSpPr>
        <p:spPr>
          <a:xfrm>
            <a:off x="1844675" y="5208588"/>
            <a:ext cx="15130463" cy="2445230"/>
          </a:xfrm>
          <a:prstGeom prst="rect">
            <a:avLst/>
          </a:prstGeom>
          <a:noFill/>
          <a:ln w="9525">
            <a:noFill/>
          </a:ln>
        </p:spPr>
        <p:txBody>
          <a:bodyPr lIns="150822" tIns="75411" rIns="150822" bIns="75411">
            <a:spAutoFit/>
          </a:bodyPr>
          <a:lstStyle/>
          <a:p>
            <a:pPr algn="ctr" eaLnBrk="1" hangingPunct="1"/>
            <a:r>
              <a:rPr lang="zh-CN" altLang="en-US" sz="4000" b="1" dirty="0">
                <a:latin typeface="黑体" panose="02010609060101010101" pitchFamily="49" charset="-122"/>
                <a:ea typeface="黑体" panose="02010609060101010101" pitchFamily="49" charset="-122"/>
              </a:rPr>
              <a:t>中文题目采用黑体</a:t>
            </a:r>
            <a:r>
              <a:rPr lang="en-US" altLang="zh-CN" sz="4000" b="1" dirty="0">
                <a:latin typeface="黑体" panose="02010609060101010101" pitchFamily="49" charset="-122"/>
                <a:ea typeface="黑体" panose="02010609060101010101" pitchFamily="49" charset="-122"/>
              </a:rPr>
              <a:t>40</a:t>
            </a:r>
            <a:r>
              <a:rPr lang="zh-CN" altLang="en-US" sz="4000" b="1" dirty="0">
                <a:latin typeface="黑体" panose="02010609060101010101" pitchFamily="49" charset="-122"/>
                <a:ea typeface="黑体" panose="02010609060101010101" pitchFamily="49" charset="-122"/>
              </a:rPr>
              <a:t>号字体，</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Times</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New</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Roman</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（英文）</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a:p>
            <a:pPr algn="ctr" eaLnBrk="1" hangingPunct="1"/>
            <a:endParaRPr lang="en-US" altLang="zh-CN" sz="4000" dirty="0">
              <a:latin typeface="Times New Roman" panose="02020603050405020304" pitchFamily="18" charset="0"/>
              <a:cs typeface="Times New Roman" panose="02020603050405020304" pitchFamily="18" charset="0"/>
            </a:endParaRPr>
          </a:p>
          <a:p>
            <a:pPr algn="ctr" eaLnBrk="1" hangingPunct="1"/>
            <a:r>
              <a:rPr lang="zh-CN" altLang="en-US" sz="2300" dirty="0">
                <a:latin typeface="Calibri" panose="020F0502020204030204" pitchFamily="34" charset="0"/>
              </a:rPr>
              <a:t>单位：</a:t>
            </a:r>
            <a:r>
              <a:rPr lang="en-US" altLang="zh-CN" sz="2300" dirty="0">
                <a:latin typeface="Calibri" panose="020F0502020204030204" pitchFamily="34" charset="0"/>
              </a:rPr>
              <a:t>23</a:t>
            </a:r>
            <a:r>
              <a:rPr lang="zh-CN" altLang="en-US" sz="2300" dirty="0">
                <a:latin typeface="Calibri" panose="020F0502020204030204" pitchFamily="34" charset="0"/>
              </a:rPr>
              <a:t>号宋体</a:t>
            </a:r>
            <a:endParaRPr lang="en-US" altLang="zh-CN" sz="2300" dirty="0">
              <a:latin typeface="Calibri" panose="020F0502020204030204" pitchFamily="34" charset="0"/>
            </a:endParaRPr>
          </a:p>
          <a:p>
            <a:pPr algn="ctr" eaLnBrk="1" hangingPunct="1"/>
            <a:r>
              <a:rPr lang="zh-CN" altLang="en-US" sz="2300" dirty="0">
                <a:latin typeface="Calibri" panose="020F0502020204030204" pitchFamily="34" charset="0"/>
              </a:rPr>
              <a:t>作者：</a:t>
            </a:r>
            <a:r>
              <a:rPr lang="en-US" altLang="zh-CN" sz="2300" dirty="0">
                <a:latin typeface="Calibri" panose="020F0502020204030204" pitchFamily="34" charset="0"/>
              </a:rPr>
              <a:t>23</a:t>
            </a:r>
            <a:r>
              <a:rPr lang="zh-CN" altLang="en-US" sz="2300" dirty="0">
                <a:latin typeface="Calibri" panose="020F0502020204030204" pitchFamily="34" charset="0"/>
              </a:rPr>
              <a:t>号宋体</a:t>
            </a:r>
            <a:endParaRPr lang="en-US" altLang="zh-CN" sz="2300" dirty="0">
              <a:latin typeface="Calibri" panose="020F0502020204030204" pitchFamily="34" charset="0"/>
            </a:endParaRPr>
          </a:p>
          <a:p>
            <a:pPr algn="ctr" eaLnBrk="1" hangingPunct="1"/>
            <a:r>
              <a:rPr lang="zh-CN" altLang="en-US" sz="2300" dirty="0"/>
              <a:t>通讯作者：姓名，邮箱（</a:t>
            </a:r>
            <a:r>
              <a:rPr lang="en-US" altLang="zh-CN" sz="2300" dirty="0"/>
              <a:t>23</a:t>
            </a:r>
            <a:r>
              <a:rPr lang="zh-CN" altLang="en-US" sz="2300" dirty="0"/>
              <a:t>号宋体）</a:t>
            </a:r>
            <a:endParaRPr lang="en-US" altLang="zh-CN" sz="2300" dirty="0">
              <a:latin typeface="Calibri" panose="020F0502020204030204" pitchFamily="34" charset="0"/>
            </a:endParaRPr>
          </a:p>
        </p:txBody>
      </p:sp>
      <p:sp>
        <p:nvSpPr>
          <p:cNvPr id="3076" name="TextBox 11"/>
          <p:cNvSpPr txBox="1"/>
          <p:nvPr/>
        </p:nvSpPr>
        <p:spPr>
          <a:xfrm>
            <a:off x="600075" y="8499475"/>
            <a:ext cx="9918700" cy="24020463"/>
          </a:xfrm>
          <a:prstGeom prst="rect">
            <a:avLst/>
          </a:prstGeom>
          <a:noFill/>
          <a:ln w="9525">
            <a:noFill/>
          </a:ln>
        </p:spPr>
        <p:txBody>
          <a:bodyPr lIns="150822" tIns="75411" rIns="150822" bIns="75411">
            <a:spAutoFit/>
          </a:bodyPr>
          <a:lstStyle/>
          <a:p>
            <a:pPr eaLnBrk="1" hangingPunct="1"/>
            <a:r>
              <a:rPr lang="zh-CN" altLang="en-US" sz="3300" b="1" dirty="0">
                <a:latin typeface="Calibri" panose="020F0502020204030204" pitchFamily="34" charset="0"/>
              </a:rPr>
              <a:t>目的</a:t>
            </a:r>
            <a:endParaRPr lang="en-US" altLang="zh-CN" sz="3300" b="1" dirty="0">
              <a:latin typeface="Calibri" panose="020F0502020204030204" pitchFamily="34" charset="0"/>
            </a:endParaRPr>
          </a:p>
          <a:p>
            <a:pPr eaLnBrk="1" hangingPunct="1"/>
            <a:r>
              <a:rPr lang="zh-CN" altLang="en-US" sz="3300" dirty="0">
                <a:latin typeface="Calibri" panose="020F0502020204030204" pitchFamily="3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latin typeface="Calibri" panose="020F0502020204030204" pitchFamily="34" charset="0"/>
            </a:endParaRPr>
          </a:p>
          <a:p>
            <a:pPr eaLnBrk="1" hangingPunct="1"/>
            <a:endParaRPr lang="en-US" altLang="zh-CN" sz="3300" dirty="0">
              <a:latin typeface="Calibri" panose="020F0502020204030204" pitchFamily="34" charset="0"/>
            </a:endParaRPr>
          </a:p>
          <a:p>
            <a:pPr eaLnBrk="1" hangingPunct="1"/>
            <a:r>
              <a:rPr lang="zh-CN" altLang="en-US" sz="3300" b="1" dirty="0">
                <a:latin typeface="Calibri" panose="020F0502020204030204" pitchFamily="34" charset="0"/>
              </a:rPr>
              <a:t>方法</a:t>
            </a:r>
            <a:endParaRPr lang="en-US" altLang="zh-CN" sz="3300" b="1" dirty="0">
              <a:latin typeface="Calibri" panose="020F0502020204030204" pitchFamily="34" charset="0"/>
            </a:endParaRPr>
          </a:p>
          <a:p>
            <a:pPr eaLnBrk="1" hangingPunct="1"/>
            <a:r>
              <a:rPr lang="zh-CN" altLang="en-US" sz="3300" dirty="0">
                <a:latin typeface="Calibri" panose="020F0502020204030204" pitchFamily="3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latin typeface="Calibri" panose="020F0502020204030204" pitchFamily="34" charset="0"/>
            </a:endParaRPr>
          </a:p>
          <a:p>
            <a:pPr eaLnBrk="1" hangingPunct="1"/>
            <a:endParaRPr lang="en-US" altLang="zh-CN" sz="3300" dirty="0">
              <a:latin typeface="Calibri" panose="020F0502020204030204" pitchFamily="34" charset="0"/>
            </a:endParaRPr>
          </a:p>
          <a:p>
            <a:pPr eaLnBrk="1" hangingPunct="1"/>
            <a:r>
              <a:rPr lang="zh-CN" altLang="en-US" sz="3300" b="1" dirty="0">
                <a:latin typeface="Calibri" panose="020F0502020204030204" pitchFamily="34" charset="0"/>
              </a:rPr>
              <a:t>结果</a:t>
            </a:r>
            <a:endParaRPr lang="en-US" altLang="zh-CN" sz="3300" b="1" dirty="0">
              <a:latin typeface="Calibri" panose="020F0502020204030204" pitchFamily="34" charset="0"/>
            </a:endParaRPr>
          </a:p>
          <a:p>
            <a:pPr eaLnBrk="1" hangingPunct="1"/>
            <a:r>
              <a:rPr lang="zh-CN" altLang="en-US" sz="3300" dirty="0">
                <a:latin typeface="Calibri" panose="020F0502020204030204" pitchFamily="3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latin typeface="Calibri" panose="020F0502020204030204" pitchFamily="34" charset="0"/>
            </a:endParaRPr>
          </a:p>
          <a:p>
            <a:pPr eaLnBrk="1" hangingPunct="1"/>
            <a:r>
              <a:rPr lang="zh-CN" altLang="en-US" sz="3300" dirty="0">
                <a:latin typeface="Calibri" panose="020F0502020204030204" pitchFamily="3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300" dirty="0">
              <a:latin typeface="Calibri" panose="020F0502020204030204" pitchFamily="34" charset="0"/>
            </a:endParaRPr>
          </a:p>
          <a:p>
            <a:pPr eaLnBrk="1" hangingPunct="1"/>
            <a:endParaRPr lang="en-US" altLang="zh-CN" sz="3300" dirty="0">
              <a:latin typeface="Calibri" panose="020F0502020204030204" pitchFamily="34" charset="0"/>
            </a:endParaRPr>
          </a:p>
          <a:p>
            <a:pPr eaLnBrk="1" hangingPunct="1"/>
            <a:endParaRPr lang="zh-CN" altLang="en-US" sz="3300" dirty="0">
              <a:latin typeface="Calibri" panose="020F0502020204030204" pitchFamily="34" charset="0"/>
            </a:endParaRPr>
          </a:p>
        </p:txBody>
      </p:sp>
      <p:pic>
        <p:nvPicPr>
          <p:cNvPr id="3077" name="图片 14" descr="屏幕剪辑"/>
          <p:cNvPicPr>
            <a:picLocks noChangeAspect="1"/>
          </p:cNvPicPr>
          <p:nvPr/>
        </p:nvPicPr>
        <p:blipFill>
          <a:blip r:embed="rId2"/>
          <a:stretch>
            <a:fillRect/>
          </a:stretch>
        </p:blipFill>
        <p:spPr>
          <a:xfrm>
            <a:off x="10817225" y="8499475"/>
            <a:ext cx="7486650" cy="9258300"/>
          </a:xfrm>
          <a:prstGeom prst="rect">
            <a:avLst/>
          </a:prstGeom>
          <a:noFill/>
          <a:ln w="9525">
            <a:noFill/>
          </a:ln>
        </p:spPr>
      </p:pic>
      <p:sp>
        <p:nvSpPr>
          <p:cNvPr id="3078" name="矩形 15"/>
          <p:cNvSpPr/>
          <p:nvPr/>
        </p:nvSpPr>
        <p:spPr>
          <a:xfrm>
            <a:off x="10817225" y="18742025"/>
            <a:ext cx="7486650" cy="8985250"/>
          </a:xfrm>
          <a:prstGeom prst="rect">
            <a:avLst/>
          </a:prstGeom>
          <a:noFill/>
          <a:ln w="9525">
            <a:noFill/>
          </a:ln>
        </p:spPr>
        <p:txBody>
          <a:bodyPr lIns="150822" tIns="75411" rIns="150822" bIns="75411">
            <a:spAutoFit/>
          </a:bodyPr>
          <a:lstStyle/>
          <a:p>
            <a:pPr eaLnBrk="1" hangingPunct="1"/>
            <a:r>
              <a:rPr lang="zh-CN" altLang="en-US" sz="3000" b="1" dirty="0">
                <a:latin typeface="Calibri" panose="020F0502020204030204" pitchFamily="34" charset="0"/>
              </a:rPr>
              <a:t>结论</a:t>
            </a:r>
            <a:endParaRPr lang="en-US" altLang="zh-CN" sz="3000" b="1" dirty="0">
              <a:latin typeface="Calibri" panose="020F0502020204030204" pitchFamily="34" charset="0"/>
            </a:endParaRPr>
          </a:p>
          <a:p>
            <a:pPr eaLnBrk="1" hangingPunct="1"/>
            <a:r>
              <a:rPr lang="zh-CN" altLang="en-US" sz="3200" dirty="0">
                <a:latin typeface="Calibri" panose="020F0502020204030204" pitchFamily="3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latin typeface="Calibri" panose="020F0502020204030204" pitchFamily="34" charset="0"/>
            </a:endParaRPr>
          </a:p>
          <a:p>
            <a:pPr eaLnBrk="1" hangingPunct="1"/>
            <a:r>
              <a:rPr lang="zh-CN" altLang="en-US" sz="3200" dirty="0">
                <a:latin typeface="Calibri" panose="020F0502020204030204" pitchFamily="34" charset="0"/>
              </a:rPr>
              <a:t>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a:t>
            </a:r>
            <a:endParaRPr lang="en-US" altLang="zh-CN" sz="3200" dirty="0">
              <a:latin typeface="Calibri" panose="020F0502020204030204" pitchFamily="34" charset="0"/>
            </a:endParaRPr>
          </a:p>
          <a:p>
            <a:pPr eaLnBrk="1" hangingPunct="1"/>
            <a:endParaRPr lang="en-US" altLang="zh-CN" sz="3200" dirty="0">
              <a:latin typeface="Calibri" panose="020F0502020204030204" pitchFamily="34" charset="0"/>
            </a:endParaRPr>
          </a:p>
        </p:txBody>
      </p:sp>
      <p:sp>
        <p:nvSpPr>
          <p:cNvPr id="3" name="文本框 2"/>
          <p:cNvSpPr txBox="1"/>
          <p:nvPr/>
        </p:nvSpPr>
        <p:spPr>
          <a:xfrm>
            <a:off x="11861800" y="31800800"/>
            <a:ext cx="6858000" cy="461665"/>
          </a:xfrm>
          <a:prstGeom prst="rect">
            <a:avLst/>
          </a:prstGeom>
          <a:noFill/>
        </p:spPr>
        <p:txBody>
          <a:bodyPr wrap="square" rtlCol="0">
            <a:spAutoFit/>
          </a:bodyPr>
          <a:lstStyle/>
          <a:p>
            <a:r>
              <a:rPr kumimoji="1" lang="zh-CN" altLang="en-US" sz="2400" dirty="0"/>
              <a:t>以上格式供参考，可根据内容自行排版设计。</a:t>
            </a:r>
            <a:endParaRPr kumimoji="1" lang="zh-CN" altLang="en-US" sz="2400" dirty="0"/>
          </a:p>
        </p:txBody>
      </p:sp>
    </p:spTree>
  </p:cSld>
  <p:clrMapOvr>
    <a:masterClrMapping/>
  </p:clrMapOvr>
</p:sld>
</file>

<file path=ppt/tags/tag1.xml><?xml version="1.0" encoding="utf-8"?>
<p:tagLst xmlns:p="http://schemas.openxmlformats.org/presentationml/2006/main">
  <p:tag name="KSO_WPP_MARK_KEY" val="649bb48b-81d7-456a-b432-a8074a191ddb"/>
  <p:tag name="COMMONDATA" val="eyJoZGlkIjoiMTBjNjM1ZWMxYjQ0ZTY2NjgwMzhkN2IzYzg3OTY4MTU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1622</Words>
  <Application>WPS 演示</Application>
  <PresentationFormat>自定义</PresentationFormat>
  <Paragraphs>25</Paragraphs>
  <Slides>1</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vt:i4>
      </vt:variant>
    </vt:vector>
  </HeadingPairs>
  <TitlesOfParts>
    <vt:vector size="11" baseType="lpstr">
      <vt:lpstr>Arial</vt:lpstr>
      <vt:lpstr>宋体</vt:lpstr>
      <vt:lpstr>Wingdings</vt:lpstr>
      <vt:lpstr>Calibri</vt:lpstr>
      <vt:lpstr>Calibri Light</vt:lpstr>
      <vt:lpstr>黑体</vt:lpstr>
      <vt:lpstr>Times New Roman</vt:lpstr>
      <vt:lpstr>微软雅黑</vt:lpstr>
      <vt:lpstr>Arial Unicode MS</vt: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shanglei</dc:creator>
  <cp:lastModifiedBy>七玥</cp:lastModifiedBy>
  <cp:revision>9</cp:revision>
  <dcterms:created xsi:type="dcterms:W3CDTF">2017-06-19T06:23:00Z</dcterms:created>
  <dcterms:modified xsi:type="dcterms:W3CDTF">2023-03-14T14:25:26Z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9D3E4F36AED34B8FAF52641919624894</vt:lpwstr>
  </property>
  <property fmtid="{D5CDD505-2E9C-101B-9397-08002B2CF9AE}" pid="3" name="KSOProductBuildVer">
    <vt:lpwstr>2052-11.1.0.12980</vt:lpwstr>
  </property>
</Properties>
</file>