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-370" y="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9575-DB33-4D84-A1FF-448682C096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DC96-C26F-40E4-8B8C-01520B52E5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092597"/>
            <a:ext cx="7772400" cy="1102519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09428"/>
            <a:ext cx="6400800" cy="131445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TBjNjM1ZWMxYjQ0ZTY2NjgwMzhkN2IzYzg3OTY4MT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</vt:vector>
  </TitlesOfParts>
  <Company>Win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七玥</cp:lastModifiedBy>
  <cp:revision>32</cp:revision>
  <dcterms:created xsi:type="dcterms:W3CDTF">2019-08-29T06:13:00Z</dcterms:created>
  <dcterms:modified xsi:type="dcterms:W3CDTF">2023-03-15T01:56:29Z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9599C36776284B7983A301941918EFE0</vt:lpwstr>
  </property>
</Properties>
</file>