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632580-FFF4-456F-BAED-F91BFDE45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D439AA7-98B0-4777-9835-309DAEF73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36725D-FF55-4EA8-A46E-27D158A63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B295-90B7-4E91-91C1-05A6E49B1D37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B79F30-1196-4C9F-B554-C4C939F6F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911E12-7472-45F8-ADC3-B5C53ECE3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54F1-BDA4-483F-9334-E6451E46C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193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5F0A62-CB43-464C-89D8-1F46C4200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4919D1D-89D3-4F2B-B66F-6BF3D4B64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5398E6-4101-4E95-A553-9E3D67467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B295-90B7-4E91-91C1-05A6E49B1D37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48D10A-4676-43C9-A2B7-FF4141398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B4B372-A989-4A76-8994-FBCAC889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54F1-BDA4-483F-9334-E6451E46C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4262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9F8D61E-B2C3-4FCA-9D10-C2A76D5BCD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98DCEDB-E339-4BD3-8B0D-514BFE9C2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AD740-9B2E-45E9-AB53-F486B40D6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B295-90B7-4E91-91C1-05A6E49B1D37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A5D476-A2A2-4392-A92C-D7BDE7AA8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F8A941-7CF2-4AB9-B612-E963FB885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54F1-BDA4-483F-9334-E6451E46C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881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AE31E5-7901-45AA-B54D-E6A0C80D0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1DF4D8-6E70-42BA-A788-619958D13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5D6641-3987-49C4-8004-1D6747B9C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B295-90B7-4E91-91C1-05A6E49B1D37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1C1E5C-CD71-4D66-AE1C-BCDF1B041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192AD-3BC0-4DED-9B8A-6BFBEB91D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54F1-BDA4-483F-9334-E6451E46C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96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FE044B-EE17-49AF-AB37-4B211F3B4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8F1FC0F-320F-4377-9437-A62640BC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D4FCF8-666C-4B76-AAF8-DD1CCD0D4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B295-90B7-4E91-91C1-05A6E49B1D37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D87E67-38F6-4AC5-AFF0-208771586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939F2D-E96D-4D49-A731-750F9EC26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54F1-BDA4-483F-9334-E6451E46C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989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D932CC-0CA7-43E6-91A7-C7E0B4F20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809441-C594-4248-B142-B7D85EDB34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3289C60-F8C8-43C9-BC64-3F4BF5DEF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2856CF-B159-46D2-BB3C-F299B9C3A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B295-90B7-4E91-91C1-05A6E49B1D37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1C358EA-55E3-493E-96B3-FA95A9D11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D0A7D9D-F557-4381-8544-F057ABDF0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54F1-BDA4-483F-9334-E6451E46C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816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BA0A0-01C2-4D8D-9B3C-D679A0397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002C7A8-0BE2-40C4-A564-D0565FF46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A96F6BC-964A-408B-89B4-718C740AA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A34D6C7-05F3-4A18-8407-C2DFFC266A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3D9F850-66C5-4DA8-818A-BD192A1A7B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DF9D5AA-EFF7-46A4-9F2E-00FD97BD6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B295-90B7-4E91-91C1-05A6E49B1D37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01BBA05-20E0-413E-87A6-0ACE7D658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D8FFF81-3291-4AD9-BBD6-81772592C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54F1-BDA4-483F-9334-E6451E46C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676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225F6A-0EC7-40B6-A8DD-3BDD5BAC4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AF2D52A-47F9-4CB1-8649-86D3DBA3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B295-90B7-4E91-91C1-05A6E49B1D37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492C1C0-4ACE-47EB-8F25-11CBC25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6B1B8C7-4AE7-4B20-A7B0-F930EF587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54F1-BDA4-483F-9334-E6451E46C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826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4ED550F-EE3D-4B67-B60E-F9F6E156D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B295-90B7-4E91-91C1-05A6E49B1D37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CDCEF3B-63B9-4422-91A2-EBF002B05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F513E8-1AC7-4EDF-BB05-20FEFE6F8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54F1-BDA4-483F-9334-E6451E46C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86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280FAD-6191-4094-8BEA-8BEA52592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5238BA-5EEF-40E7-B310-93BCD8A2E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91DD46C-C720-4966-895D-E9E7A955D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192A2B-795E-429B-9C79-7939A8BF5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B295-90B7-4E91-91C1-05A6E49B1D37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40AECE4-39F1-4042-BDC7-9E0B9A6BD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20880B6-4880-4AF2-882D-26016C3AF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54F1-BDA4-483F-9334-E6451E46C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051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CA4FE6-5F9F-499B-A7B3-FE2DCFCF0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AAE3A8D-A140-4FEE-B005-86658481CB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D16C718-8CA0-4A47-9049-2D28FEBA5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B39BD53-B7F0-4608-8554-997AFD325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B295-90B7-4E91-91C1-05A6E49B1D37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5272A2-1217-4FF8-94FA-92F429FBC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5FA582D-09A7-4D63-8431-AD7F84081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354F1-BDA4-483F-9334-E6451E46C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795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0E8FC3-319B-4F81-A6B4-8746704BD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500F13D-032A-4300-91DC-6989822FD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F75680-A17C-4F54-9E40-2CFD905386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8B295-90B7-4E91-91C1-05A6E49B1D37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665B0F-F815-4361-8648-26C5023D2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9D4248-C4C6-457A-B249-1290B5E3AE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354F1-BDA4-483F-9334-E6451E46C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922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576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F08B3D-F00B-42EB-9C77-85409226E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8CF299-C150-4924-B22F-E69E1E860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694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zhangyili910321@outlook.com</dc:creator>
  <cp:lastModifiedBy>zhangyili910321@outlook.com</cp:lastModifiedBy>
  <cp:revision>4</cp:revision>
  <dcterms:created xsi:type="dcterms:W3CDTF">2023-07-14T10:20:18Z</dcterms:created>
  <dcterms:modified xsi:type="dcterms:W3CDTF">2023-10-08T08:45:11Z</dcterms:modified>
</cp:coreProperties>
</file>