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8" y="2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89E0B-DE5A-FD25-ADE9-36AA3D0C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69F835-9782-F3A0-7F92-FA5372804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A5603B-C84B-2B09-FA04-0EB347A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61021-1600-B6F9-FE82-19AD0BFC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BB22F6-39CB-B10E-1784-70FB1875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8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99B8A-7C91-B22E-D6E7-7C90E5EA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B0C68A-36E6-5AB0-B7A1-3EE088B50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0ED9F9-3DCF-52F6-7148-A6A84862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E566F6-2899-6589-8F5D-71C92CA1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48C0D-1C4E-9CB8-2CE4-7EBF8CA3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21ADAC-C696-1978-5A37-2896038A4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8D269A-97F2-7597-300C-AF42C6340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BA1E9-6F1C-AF97-0BE1-C1AD5222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6080DC-3EE9-7CA1-AFCD-51C96724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325A-F338-BAB0-800F-56B33852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47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6FB9C-0ABA-83AA-734F-C85A6B1B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A77DAC-1456-42CD-5919-FED8F477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39CD07-6C33-A5D1-7E12-3C8B65C4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2B5753-B1F9-3F05-DC22-F5DFC554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0FCE01-9D26-5DE6-48EC-AD6452DE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2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7C388-AF3B-FCA9-E3A6-2302BB66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4FF904-E58F-E757-D50C-80398B97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E409F-87A6-09E0-8A40-3522102E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381C9B-80A6-42E6-2851-E83E6193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AF5CD-78EC-9488-515C-AE1D25B3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65459-534B-EE5A-6D95-D9DD7771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5ECF7B-7286-EF1B-FF00-DC383F5D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F2FD05-4367-54E2-668B-72E76CD4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257208-8551-3D5E-6BE4-E148F28E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8FF447-7BE7-D829-F131-59455CC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1A96DE-CB2C-F735-F97B-110B860D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2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9595B-B3A8-0A71-F530-36A17519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B113D2-7C42-528B-0162-29BF363D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FEFACE-9509-ABA9-47D4-60EB7687D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7DF81A-97AC-C862-B162-BDCCBF399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B05170-094A-8499-D0AA-38E2BAED7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C72740-94C8-8F4D-7ED5-801A521B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CC8242-6850-5BB5-2137-6D08EA75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8652B3-CAC9-0B7E-F28B-23BF94A0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8A3D9-0BDF-43BA-C6BB-80C1F80F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BBB73E-FF78-A3BA-E898-F5F2CF0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A1FC73-E84F-D7AC-EDF6-D273DAE7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E3D4BD-E608-200C-4AED-C8BC0293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D2A0AA-CB3D-3D12-F1E5-4EAD1BBA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4017C0-69FD-EE12-5B7E-11CCC863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91160F-5E6B-74C3-9F9E-26D62CB1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86CA8-3AF5-A2A5-99A8-064314B3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BA52F-B204-01ED-0DE2-F5902C5D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C3AB23-A33B-5F7A-B731-8F6BA2F3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58ADD7-8E83-F56D-3040-36065BDA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E68F16-225E-10A8-E978-5128008F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E36FB9-0250-7598-30A8-F96345AD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8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355FD-7870-EA86-EA0A-5A004899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51D2E0-BB07-F936-0609-87F453604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792D87-FACE-75F3-FF51-33FBD7E0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4CC9BA-1024-EC82-68E8-D5B7C2E1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750FAD-BB96-83B8-2453-24CB40E6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0E4D40-813E-F9AC-9FB7-D12D1DB0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7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F1EE1A-18F7-72BA-6099-0D6C4322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6A0AEE-D050-B0F3-D354-6F1E0859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14417-70EF-B206-F88B-967BF1C2F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CB1F-6741-4228-B9E7-622DDD0321CD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FF8B6-8A82-40B9-BCF2-DC6FB5134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C4344D-E92E-8798-5AFD-67D5D94F2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E76E-AC78-4425-AB26-9736B884C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1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一帆</dc:creator>
  <cp:lastModifiedBy>张 一帆</cp:lastModifiedBy>
  <cp:revision>2</cp:revision>
  <dcterms:created xsi:type="dcterms:W3CDTF">2023-04-25T06:47:00Z</dcterms:created>
  <dcterms:modified xsi:type="dcterms:W3CDTF">2023-04-25T06:56:33Z</dcterms:modified>
</cp:coreProperties>
</file>