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0"/>
  </p:normalViewPr>
  <p:slideViewPr>
    <p:cSldViewPr snapToGrid="0" snapToObjects="1" showGuides="1">
      <p:cViewPr varScale="1">
        <p:scale>
          <a:sx n="98" d="100"/>
          <a:sy n="98" d="100"/>
        </p:scale>
        <p:origin x="1016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2D7A78-C4C2-5846-B3DC-42F3F414FE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A9ABDAD-7D09-4C42-B7C1-A0DDA9F02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78BD618-2485-8646-950C-4014BDA32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60A0-21C7-F14D-B900-B2A40DC1BC0B}" type="datetimeFigureOut">
              <a:rPr kumimoji="1" lang="zh-CN" altLang="en-US" smtClean="0"/>
              <a:t>2022/8/3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EEDF6D3-EAEB-374F-BDC1-4F437C2AF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CAA6B64-CDF6-9842-B100-1E318E7F7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D73F-1042-AA4B-B151-13762DDF6D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63514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9CF588-CDA5-A64B-9A56-42A04A87D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2887A1B-84B8-954F-B6D6-8D7A9BA48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AF0C973-E5E9-7F4D-80C6-0592AA3D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60A0-21C7-F14D-B900-B2A40DC1BC0B}" type="datetimeFigureOut">
              <a:rPr kumimoji="1" lang="zh-CN" altLang="en-US" smtClean="0"/>
              <a:t>2022/8/3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6DAE4D-E58B-9945-83DF-175A1282E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6B74183-A65D-8447-A927-2B98EE813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D73F-1042-AA4B-B151-13762DDF6D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0689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4B50E17-6E1F-FE4C-82A1-C0C563FD31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34EDBE2-95CE-F544-8413-C03F9DD61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3D2BC90-BC90-5445-B1ED-F19D5C658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60A0-21C7-F14D-B900-B2A40DC1BC0B}" type="datetimeFigureOut">
              <a:rPr kumimoji="1" lang="zh-CN" altLang="en-US" smtClean="0"/>
              <a:t>2022/8/3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E0CA3E9-F508-1841-A2A4-1A480FE7E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380162B-CDE6-C04D-8FC3-2918AD056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D73F-1042-AA4B-B151-13762DDF6D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865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0065E7-4288-134E-935A-BC6614385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A4CE62-03B8-894D-9130-B00F2B373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95FB456-5F07-6342-BF60-95FB838DD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60A0-21C7-F14D-B900-B2A40DC1BC0B}" type="datetimeFigureOut">
              <a:rPr kumimoji="1" lang="zh-CN" altLang="en-US" smtClean="0"/>
              <a:t>2022/8/3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DFECD43-FE57-1347-90E8-1D4163A73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5E13F80-D780-834A-A734-8997CF5C5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D73F-1042-AA4B-B151-13762DDF6D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08330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F9C7AB-3E6E-F549-BAFD-0E8B28961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9F94828-746F-F049-BBA6-2252D240F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A65C2EB-DEFC-AB44-99EB-2CBF5B07F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60A0-21C7-F14D-B900-B2A40DC1BC0B}" type="datetimeFigureOut">
              <a:rPr kumimoji="1" lang="zh-CN" altLang="en-US" smtClean="0"/>
              <a:t>2022/8/3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1B94C6-F607-E344-AA56-6B4E6A9C6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F8D98D4-8A9D-5C4B-B663-1883ECA1F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D73F-1042-AA4B-B151-13762DDF6D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2519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5A7DFA-0420-E04B-BEB6-0E2BC3B7C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2C6F176-46F9-6647-8392-94ED8543A2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188A298-B629-4E4B-B91A-A0D8937EE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4670988-C3BC-6949-90C5-9B243F3C2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60A0-21C7-F14D-B900-B2A40DC1BC0B}" type="datetimeFigureOut">
              <a:rPr kumimoji="1" lang="zh-CN" altLang="en-US" smtClean="0"/>
              <a:t>2022/8/3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06AA5A9-C51F-8B4D-AC57-CEBB559E3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6BA8089-5476-9F40-9E67-552E9B15B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D73F-1042-AA4B-B151-13762DDF6D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26238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3AFFE7-B97D-4740-B2AB-74F80C560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3CEF541-F73A-0F4B-86ED-079DAA73C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EAA6945-A1DF-2446-A322-680B3E033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C89E2DC-82A5-A247-B9AD-D8F11FDE34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0BD0E3F-D57A-6247-8E2F-D905ED7879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23D118F-011E-7F4B-BE49-E08DE3FB9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60A0-21C7-F14D-B900-B2A40DC1BC0B}" type="datetimeFigureOut">
              <a:rPr kumimoji="1" lang="zh-CN" altLang="en-US" smtClean="0"/>
              <a:t>2022/8/3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2EE6E8F-B4F1-C44E-AD92-378F06A0B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61B9BB6-7261-1445-929E-FA41087A4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D73F-1042-AA4B-B151-13762DDF6D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0864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CDD51F-87F7-8A4D-8FCA-DE1A861F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91CF8CB-B7DE-204D-AE90-C1F87AEE5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60A0-21C7-F14D-B900-B2A40DC1BC0B}" type="datetimeFigureOut">
              <a:rPr kumimoji="1" lang="zh-CN" altLang="en-US" smtClean="0"/>
              <a:t>2022/8/3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2E39833-1F1E-894A-8947-943183874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EF0E369-B1B2-0646-879D-95864D98A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D73F-1042-AA4B-B151-13762DDF6D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9869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0B87261-E0F4-1A40-9C84-00C854D19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60A0-21C7-F14D-B900-B2A40DC1BC0B}" type="datetimeFigureOut">
              <a:rPr kumimoji="1" lang="zh-CN" altLang="en-US" smtClean="0"/>
              <a:t>2022/8/3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532CA10-C79A-0040-9D2D-C70A0B482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A65F80D-A873-8D4A-B4A9-C6D3FDC1A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D73F-1042-AA4B-B151-13762DDF6D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73267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46A5BA-03A1-0741-B6AD-99FC958C5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7C8D0A9-034B-9547-B5F9-711CD9D2A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B69AC59-E314-E64D-9253-D11C37AD1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96133AA-92C3-6843-8371-1C45A7DF5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60A0-21C7-F14D-B900-B2A40DC1BC0B}" type="datetimeFigureOut">
              <a:rPr kumimoji="1" lang="zh-CN" altLang="en-US" smtClean="0"/>
              <a:t>2022/8/3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3CA49F2-FA71-8A46-A0D5-C24F0189D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89760AE-DBA5-B84B-BE93-B1397D18F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D73F-1042-AA4B-B151-13762DDF6D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841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5E3D67-A56B-4843-B185-A5726BA57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B20FF19-C8D4-1346-8B28-961A05EF71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9C1F131-DBDE-244C-B603-11408F49D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2AE9BCB-67D5-444B-BB1E-C61421F29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60A0-21C7-F14D-B900-B2A40DC1BC0B}" type="datetimeFigureOut">
              <a:rPr kumimoji="1" lang="zh-CN" altLang="en-US" smtClean="0"/>
              <a:t>2022/8/3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D651993-AE43-2549-8B74-763B6724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25A8127-3C92-B147-A468-80C6B55A8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D73F-1042-AA4B-B151-13762DDF6D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4826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10BB936-4EC8-2E45-9CCF-9538F06BE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261600F-0C2B-F04C-BFD6-D3CF47BB1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235C430-D553-5C4D-8DA0-657D7C241E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D60A0-21C7-F14D-B900-B2A40DC1BC0B}" type="datetimeFigureOut">
              <a:rPr kumimoji="1" lang="zh-CN" altLang="en-US" smtClean="0"/>
              <a:t>2022/8/3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0CB173C-B083-4240-9D6A-2E6E273AB9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38E4F57-3E16-5F4B-9DF8-693D0FD399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FD73F-1042-AA4B-B151-13762DDF6D94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8" name="图片 7" descr="图片包含 文本&#10;&#10;描述已自动生成">
            <a:extLst>
              <a:ext uri="{FF2B5EF4-FFF2-40B4-BE49-F238E27FC236}">
                <a16:creationId xmlns:a16="http://schemas.microsoft.com/office/drawing/2014/main" id="{B5F62E62-B9A6-7842-A33C-7A7E1BE50FB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102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水上的大桥&#10;&#10;低可信度描述已自动生成">
            <a:extLst>
              <a:ext uri="{FF2B5EF4-FFF2-40B4-BE49-F238E27FC236}">
                <a16:creationId xmlns:a16="http://schemas.microsoft.com/office/drawing/2014/main" id="{22AB0C69-3055-0C43-A3A8-6933E3537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7E838824-7F63-994B-B90F-FCDC4B58FE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34D4C2A-6ED3-9349-938C-5CC79AA536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18651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481DCF-D1FE-2645-8BC7-75F36E0F2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2B7AE43-0B24-2449-BBF8-4AD0BCEF7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64249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宽屏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18323</dc:creator>
  <cp:lastModifiedBy>18323</cp:lastModifiedBy>
  <cp:revision>3</cp:revision>
  <dcterms:created xsi:type="dcterms:W3CDTF">2022-08-03T14:50:44Z</dcterms:created>
  <dcterms:modified xsi:type="dcterms:W3CDTF">2022-08-03T14:56:02Z</dcterms:modified>
</cp:coreProperties>
</file>