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2C3F5B-289B-F66D-56C8-81F2492CD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05408C-5F16-97A0-A2D3-EC0D98C19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24940F-8F5A-D308-7CDC-1CAE8EEE0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29F6-8D81-4D4C-895D-A5CBD0EE48B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88C973-C19A-AA6A-949A-CFF76D4B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1A66AB-AA98-80A2-EC35-F4FACE53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BB32-601A-423D-8239-A41551BC3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1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E82EAB-E1BB-E2B4-3EBA-3119058F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8039D0-4123-6CCA-018B-EC0C2A2DB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63B9F2-8C3B-2CE0-9F48-34C06C44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29F6-8D81-4D4C-895D-A5CBD0EE48B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BC39EE-1BC7-4AF1-0303-7D45424E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FD0AFE-E933-7AE4-66F8-66198B84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BB32-601A-423D-8239-A41551BC3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25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5BCB81-B6A0-B7C4-5A11-971D182CF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93A9F4-CC2E-829E-F0C7-8381361A8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A9735E-A3A7-11D5-0E77-DA6AF71F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29F6-8D81-4D4C-895D-A5CBD0EE48B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88DFAA-E43A-8ED0-D35D-3D7BB5E8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A6093C-9CD4-4DF5-0558-F03B5E0F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BB32-601A-423D-8239-A41551BC3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59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449CB-0A5D-B2E9-929B-4FF0177F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FF09E9-574B-A32A-BD0F-6D6CC521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22695F-082F-BE62-1E04-47B9D199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29F6-8D81-4D4C-895D-A5CBD0EE48B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8026E7-2FE5-CB8E-C114-AF6EFFA4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2153AB-A443-7AF5-26F4-9F062D9C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BB32-601A-423D-8239-A41551BC3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00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53C835-4E87-12E1-3274-8D570917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D777F2-6976-80BA-69D6-02855F016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CC19E3-0E15-D001-25EF-77DAE8D9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29F6-8D81-4D4C-895D-A5CBD0EE48B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487D86-3CD4-4A51-BBBA-EE949358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52B43A-C9FF-3F5C-23FA-0C41723E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BB32-601A-423D-8239-A41551BC3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56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FC73F-5E30-BC0A-A211-DCE872C5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E87A05-57E5-235E-AC7A-CE6D2CBCC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6E34E1-3DF7-B375-F2DE-A5B95976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DC721C-170E-EEAE-990B-81C17EAD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29F6-8D81-4D4C-895D-A5CBD0EE48B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9AE6E8-1053-B691-91E1-88ECACDF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B208BD-FAA0-1EF8-43D5-092BFE4C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BB32-601A-423D-8239-A41551BC3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74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B9DC6-A00F-2345-DBEB-A98D8E7C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1F539A-BC68-D323-D4CF-9C3D75658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161925-5300-DE59-9984-48F792DDB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67263D8-B43B-9803-4F9B-16EC4F1F6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7F60B8A-ED15-44C3-2929-914768538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93A370-8F7D-1669-955E-859FD488F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29F6-8D81-4D4C-895D-A5CBD0EE48B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E682E1E-BB29-65AC-559A-BD80EFE1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5ABC4D9-524F-2AB7-EB5B-991A8F4E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BB32-601A-423D-8239-A41551BC3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23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0CAFEF-C6CA-4109-AB73-145D2070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C58A9F2-3E58-EA70-3DB2-A4546C42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29F6-8D81-4D4C-895D-A5CBD0EE48B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EAC41B-0896-9447-EA99-99383DDF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AF3AA4-5F07-CDDA-CD0E-DD63ACB4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BB32-601A-423D-8239-A41551BC3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43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E9F314-548C-3F8A-B358-0365C7EF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29F6-8D81-4D4C-895D-A5CBD0EE48B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DFECFFC-A105-61DF-D8D5-758C20424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123F20-C8DF-7719-9E6C-A6C2A04C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BB32-601A-423D-8239-A41551BC3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75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F693B3-6AB2-E088-1698-94A6068C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462350-FEDB-81EA-49A4-6F89EB9A7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E02E2A-3D2D-F985-9BF4-B5AB02285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BE392B-DAE3-6846-A3D4-57B81292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29F6-8D81-4D4C-895D-A5CBD0EE48B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04CD8A-B6D9-027B-CC32-7255F695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0E1B01-EBDD-AD28-F878-672197A3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BB32-601A-423D-8239-A41551BC3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56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7BD2BE-2946-ADB0-8860-1F0B17BC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A4F9C75-40DC-DC48-B31B-F3690B03A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5F07F3-E709-044B-D250-40D5387CD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0D68D0-6661-A9F1-8AB1-79529457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29F6-8D81-4D4C-895D-A5CBD0EE48B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FABEE9-7DE8-1B4D-C62C-DD75B33C9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ABA3E4-FED1-0450-68D6-9E22ED14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BB32-601A-423D-8239-A41551BC3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8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72447D-2762-530A-32B9-788B34EB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E9442A-3102-9D05-34F4-C800ACA08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F3D0F-9734-E09F-AF24-183E57B6D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29F6-8D81-4D4C-895D-A5CBD0EE48B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480C8A-E6BD-EC31-EA14-50E0EB0CD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CFA47D-29AE-668D-0662-C59878374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DBB32-601A-423D-8239-A41551BC3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5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B5A02A8-7A41-F3E5-A507-CCE5C7AD2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1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90642DA-D9DA-C84E-595D-52E8A4D2D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4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D1A803-63C5-C112-4EC7-DCF665B31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54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 yi</dc:creator>
  <cp:lastModifiedBy>m yi</cp:lastModifiedBy>
  <cp:revision>2</cp:revision>
  <dcterms:created xsi:type="dcterms:W3CDTF">2022-08-31T05:15:51Z</dcterms:created>
  <dcterms:modified xsi:type="dcterms:W3CDTF">2022-08-31T05:16:57Z</dcterms:modified>
</cp:coreProperties>
</file>