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2" d="100"/>
          <a:sy n="122" d="100"/>
        </p:scale>
        <p:origin x="114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D8A2883-C44F-4D12-A98A-5C342AB0BF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9E15B89-8C76-406B-973E-03D7ABE776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76F8F49-AA6A-4EA9-BB12-18C032C5E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101F4-3764-4582-9399-E4919C6A2419}" type="datetimeFigureOut">
              <a:rPr lang="zh-CN" altLang="en-US" smtClean="0"/>
              <a:t>2023/10/13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191F815-AABC-4CDA-86E1-6140FCBB8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6120772-5839-4A1E-A336-E81998E82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79E24-D04C-498E-A135-2176493D08C7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E9977C50-9343-48DD-B43A-39A94EE447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681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39C127-BEB1-453F-827A-A78BA9F02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F68F322-A804-4AF5-BEBF-0AE36D634D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63AA015-A22E-478B-9454-5A95D3354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101F4-3764-4582-9399-E4919C6A2419}" type="datetimeFigureOut">
              <a:rPr lang="zh-CN" altLang="en-US" smtClean="0"/>
              <a:t>2023/10/13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3176F93-4696-4944-B7ED-9C375EF2F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6B20DD8-4BAD-43BB-88E0-6FD31B6CD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79E24-D04C-498E-A135-2176493D08C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3167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FA01D956-74A3-45E1-93BB-3C01996752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DB29B79-80D8-46AE-993D-27C503524D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9C34383-86AC-4ABC-9590-0A2731FB2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101F4-3764-4582-9399-E4919C6A2419}" type="datetimeFigureOut">
              <a:rPr lang="zh-CN" altLang="en-US" smtClean="0"/>
              <a:t>2023/10/13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D4FF734-EB8B-4F6D-9063-E75633A00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174E48B-B8FC-4732-81D8-B7605D6D3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79E24-D04C-498E-A135-2176493D08C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2926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13FD099-4A3B-4D7A-BD0A-321CF5D01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2F58166-F6B8-4320-AF9F-F43F75E37E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1EF0AB4-4366-403F-89EA-3EA4ACB22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101F4-3764-4582-9399-E4919C6A2419}" type="datetimeFigureOut">
              <a:rPr lang="zh-CN" altLang="en-US" smtClean="0"/>
              <a:t>2023/10/13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E228267-958A-4D45-8E4D-D5269C9A8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7296D01-20C0-4042-A709-CFC9ABCE4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79E24-D04C-498E-A135-2176493D08C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4085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E5BF0BF-D806-491F-9244-E7C7A44C7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E255E28-D422-4EC8-B5D7-6F69430BE5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76D5847-283B-43C4-ADBD-EA0B0D336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101F4-3764-4582-9399-E4919C6A2419}" type="datetimeFigureOut">
              <a:rPr lang="zh-CN" altLang="en-US" smtClean="0"/>
              <a:t>2023/10/13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BC094F2-2D81-4120-81A1-CFF566AA8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28B6F06-9C81-4A16-83C5-42C73F4DA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79E24-D04C-498E-A135-2176493D08C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6116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B8F175D-7A3C-4362-8A9F-8020AEF8E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2318227-A027-4721-9A02-93A09659A7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3E58EDA-674B-486A-AA80-D859C00C7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2ADD5FE-B591-42BA-8327-ADDA58517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101F4-3764-4582-9399-E4919C6A2419}" type="datetimeFigureOut">
              <a:rPr lang="zh-CN" altLang="en-US" smtClean="0"/>
              <a:t>2023/10/13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CA37183-5062-4CB5-A858-74CF66FB9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C13C439-7967-48DA-8430-CAC4D009F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79E24-D04C-498E-A135-2176493D08C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584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ECCD68-7C85-46A0-8932-FFCE176B2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BD63C11-4D4A-46FF-89F4-7BD11D3AB0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2431C54-B82E-4AA8-B12D-A20A30744E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4126850C-6518-4D4D-95FA-C2C474ACA9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0C1C08A-73ED-407A-AE8F-070A69B2D7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372614D0-C82D-42D1-9F11-085E3034B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101F4-3764-4582-9399-E4919C6A2419}" type="datetimeFigureOut">
              <a:rPr lang="zh-CN" altLang="en-US" smtClean="0"/>
              <a:t>2023/10/13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F582F4DE-26C1-45C5-A261-DCAFC048D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DA3A745F-76A5-44FB-A005-E82803935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79E24-D04C-498E-A135-2176493D08C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1271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32B6773-9CFB-4751-982B-3DFE4696F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1DF8F5C-DB4B-4B62-BB87-B8C6332BC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101F4-3764-4582-9399-E4919C6A2419}" type="datetimeFigureOut">
              <a:rPr lang="zh-CN" altLang="en-US" smtClean="0"/>
              <a:t>2023/10/13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81AABE7-56E7-4293-9A47-4A4EFA3BD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2917C1E-FCED-45E4-8BB8-1226FBE32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79E24-D04C-498E-A135-2176493D08C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3800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141C6C4-C87D-4457-8AE4-D16E93A50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101F4-3764-4582-9399-E4919C6A2419}" type="datetimeFigureOut">
              <a:rPr lang="zh-CN" altLang="en-US" smtClean="0"/>
              <a:t>2023/10/13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E5D1BF5-CBF5-4397-98EF-E0C1BCE8F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C1C1EB3-ABB7-47E6-9D47-A3EB9DC42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79E24-D04C-498E-A135-2176493D08C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4112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A15699C-6F5B-4E3D-A55F-97293D3BA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B7EC142-4E10-4002-A175-09B3CE45AA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5676B87-22D0-49F2-BE91-2E62FFDB4A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66E0272-A24A-4D43-8C1D-7D6EC1868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101F4-3764-4582-9399-E4919C6A2419}" type="datetimeFigureOut">
              <a:rPr lang="zh-CN" altLang="en-US" smtClean="0"/>
              <a:t>2023/10/13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D6A23C0-8372-4A46-8FCD-4DC21677A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24C25AB-882F-49A3-8943-490739F7D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79E24-D04C-498E-A135-2176493D08C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2052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701540B-F185-4BBC-92E8-F2633821A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62FFD8B2-46A8-49B4-9FAA-24C6779573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0A1DA98-990D-4144-990D-7AA7FE2427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B65E03D-62AF-44A0-A54D-A2CB89F19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101F4-3764-4582-9399-E4919C6A2419}" type="datetimeFigureOut">
              <a:rPr lang="zh-CN" altLang="en-US" smtClean="0"/>
              <a:t>2023/10/13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06F1E25-9636-42FF-9AB9-E90FBB0B8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4F562BC-898F-4AE6-B8E5-27EDAB678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79E24-D04C-498E-A135-2176493D08C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0706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C61A666F-1560-4A35-9AA3-45E8DDA3A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61BF7FA-7DC5-4DA7-B30C-7642956B29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A1961BA-6570-44AD-89B6-34E10BA094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E101F4-3764-4582-9399-E4919C6A2419}" type="datetimeFigureOut">
              <a:rPr lang="zh-CN" altLang="en-US" smtClean="0"/>
              <a:t>2023/10/13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51325AD-BFFA-43E0-BFB1-C0731DCC2C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B4E64D8-04B2-464E-B086-F024683445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79E24-D04C-498E-A135-2176493D08C7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F39CC72F-F7F4-4886-AF6B-0E29120A12E8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" y="810"/>
            <a:ext cx="12186583" cy="6856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673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69BF261-9FD8-4BB7-8B43-8768C6542E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05965"/>
            <a:ext cx="9144000" cy="1076253"/>
          </a:xfrm>
        </p:spPr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70805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23865DF-81F0-497E-8CDB-E3C2053C9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20837"/>
            <a:ext cx="10515600" cy="858129"/>
          </a:xfrm>
        </p:spPr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5233E72-B6C9-4456-B964-BB4A381D0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02522"/>
            <a:ext cx="10515600" cy="3982403"/>
          </a:xfrm>
        </p:spPr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176050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6" baseType="lpstr">
      <vt:lpstr>等线</vt:lpstr>
      <vt:lpstr>等线 Light</vt:lpstr>
      <vt:lpstr>Arial</vt:lpstr>
      <vt:lpstr>Office 主题​​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</dc:creator>
  <cp:lastModifiedBy>admin</cp:lastModifiedBy>
  <cp:revision>5</cp:revision>
  <dcterms:created xsi:type="dcterms:W3CDTF">2023-03-20T07:41:53Z</dcterms:created>
  <dcterms:modified xsi:type="dcterms:W3CDTF">2023-10-13T06:23:45Z</dcterms:modified>
</cp:coreProperties>
</file>