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C9CA8D-30DC-8420-B219-4FED4702C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9DDFBF-7BF0-00ED-E2B2-890B9397E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4A56C-6BDA-F321-911D-B0FB2D66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C6B5D2-FC6E-6D2E-BBCF-ADD3D13B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65C350-5A43-644C-03AE-BBBF9B3A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7E61C-AB8B-DA1F-73B9-EC874BA2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2918CD-E049-C2F2-7932-23064DCF2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E7E20-0543-6A01-E131-0393F538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D2B66C-43D5-5F73-18DD-649F23ED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FF0768-AC73-BE19-1D65-F2FEAF70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83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A4C7B5-A88F-3F5C-9CEB-84223F163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9A6D7B-7616-F68A-BEC7-4DE9F02F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63F27A-629A-5785-FCF8-3F424CE1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7CF0BB-F17C-496B-7FC4-0442F7AC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E39FFD-CAA1-527C-221E-1B18A921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4FB05-4609-8733-7949-6D213C91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831123-95FF-BA06-7147-F2E8EB2E5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C6432-FE38-56E5-1B4E-E33221CF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B45CC3-2399-66AC-495E-87B97D32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8295A5-558D-FB16-B096-66A710AE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2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08163-1D6B-B1A2-4E30-6BC16A56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4B8479-2D58-AD90-B07F-088AFB9C5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61E4D4-B26F-D983-3124-4B3BE40B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F2C5B4-8BE5-509D-38FC-FB9CE7ED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E58685-74D0-1B38-2627-7853BB8D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79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A2989-5710-B7E2-03C2-EA240B88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8A43F4-FA59-F9B6-4113-8A405645B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A511A5-CEA1-CAFC-42E6-19FA8CFA5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AD6AE8-6EFC-8499-C471-CC12E8D6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AD3349-F0B5-BC99-9D3A-C8CF0120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8F43DE-46DB-B079-0B48-330F48AE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51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9DFF0-F894-2CD3-E0A6-FB411BF3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E4AAB7-7E55-A6AD-761B-448618F87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BFD16E-BCB2-56C4-B2BE-794C5DA10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20C0DB-31B9-41A9-A1FA-2ADE919B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9677C4-CFA7-306A-B23E-8ED356213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9498CD-F11B-E160-6A65-30DCBA6F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39FAB2-440E-E763-0DB9-D239C3EA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2DEE36-C64F-FBD2-2DAC-5A7EC067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5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ED9964-F2B2-E492-D30C-4E705340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A4310A-BFC1-7A4A-72BA-A4DD53B3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52E6E4-BE8A-B3CA-D4FE-861F37DC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A7211C-0480-0D88-D8E7-FE69F8D6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22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9E01CA-C5E0-F653-C071-C56CB67D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8B73E57-242F-4D45-A704-29C4817E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0ECB4D-CB7C-A4F0-E249-A1E001E1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5D464-1E26-AEF9-7CE2-6FAF57D4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80D431-E022-C81C-CEA9-44859D7F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28D219-BA74-CE60-4AF5-276B7636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9DBFEE-F99E-B4A4-A236-35C92F3D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7527FB-F0FB-9E03-282C-EC61E025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CCF987-AF44-29E1-DAED-2CA19885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88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A93CB-50E0-963D-2EB2-BDB20CBE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625BEA-5228-7A87-3793-E559E9B52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CD0A9D-F597-7A2A-FD85-F01782E89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D7B5CE-9A3D-2709-4CAB-0D908CF6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667A60-7E69-2BC6-FBE0-A80FC82D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AF0406-A632-90E7-3D4A-52E0F7D7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8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A875235-5B15-3C30-94BB-705851F2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E895EA-791E-A131-6D6C-C87A77461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CB7FF7-A247-0E3C-ED71-05445AA13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572B-A845-4B11-A6DF-32221303DA7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E470A-9E2A-8C27-B2E4-8DB52A307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02510C-619B-11E0-2951-8BE42655A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F86A-BD0E-4E66-95CB-D32FDEB23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1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F99EE2-603A-2D74-CE97-ADA5587C7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EE268A-9A9A-9420-8C1B-D741305DD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82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F99EE2-603A-2D74-CE97-ADA5587C7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EE268A-9A9A-9420-8C1B-D741305DD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90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清华</dc:creator>
  <cp:lastModifiedBy>李 清华</cp:lastModifiedBy>
  <cp:revision>1</cp:revision>
  <dcterms:created xsi:type="dcterms:W3CDTF">2022-12-13T09:28:26Z</dcterms:created>
  <dcterms:modified xsi:type="dcterms:W3CDTF">2022-12-13T09:29:38Z</dcterms:modified>
</cp:coreProperties>
</file>