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80D59-BA4F-FF51-2114-816FC9D87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61E41E-2BE3-C50F-1B14-83078551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37E13E-5FAF-31AC-F915-0CFF597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72BFA-B56B-0D28-E111-6D46C275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993DBB-7BE8-E265-E32C-78AC9B08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D0096-000E-167F-A3CB-ED9C38AD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0FC711-EDA7-2A76-D675-671A2AC0E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16E19-CF58-D450-833F-186279DC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21839-9146-C0B3-D394-BF9FF3B1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1C63FB-8570-6BE3-509A-F50371A0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83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7441CB-7C4A-BECE-6330-20AE56966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E57E18-A9B6-7096-253F-0FA8D8927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031FBC-3B6D-0601-9A5C-9B807443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D0D7C2-2DE1-5E67-48E5-25451601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18A74-8892-DED5-B103-B058DDB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0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6B53D-FDF2-F334-B254-EF92227A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6F3C7D-6C80-579F-3CF8-E3824B81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DD8F7F-2D85-13CF-BEBB-72E05AA0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179FF-1B44-6992-C71F-5C83956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06A784-23A6-A32F-46FD-099DB5B7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6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0EF5-FCB4-3B82-E6C9-E093F7A5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BA8833-F86E-F298-FBA8-6BA8D322D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DD61D-8368-62B0-A034-294B10D9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E898B-BBA0-8F42-22AB-CAEA9790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087DF-ACA7-6932-2626-6A09643E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82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8EDB3-CB3C-F9E6-4B07-A0104A15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33E496-697C-3349-178A-D3DF9187B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B6856C-E1FF-F158-A241-270432187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A9BA89-A0DA-25F3-A287-876C200C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4A4546-9EC9-6E52-7E43-D87A9BE8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C2CF8-18EC-4D49-9D22-0080A337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7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C41106-751E-F60E-7D8D-8B84F85D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2EC87F-4559-2A21-4877-D48E95486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5ED3C-388D-CC65-A3C6-9122FAB75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824F220-87F8-1A93-9B8B-971C3ECA0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B9598E-770C-1B75-4655-D6C0C63B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3C0FF0-9DA8-B86F-EF95-ADE05371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9AD6A8-3F49-9CAF-B25D-4EEC75A2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B72851-0854-CDEE-6C75-52B28FDA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D3EEF-3FAC-D2B6-DD72-EE2E18A1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F30813-93D5-E7F2-89B6-9A0C9BA4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940E40-42EE-1087-A51A-D166FCCF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057310-B559-1694-5C9A-2B8726B0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9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83CEC6-B3C7-B57B-8FD6-B772C1F4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E99A72-0A4E-9B2D-0248-D3ADD15A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3177C5-A46E-8B4D-6C7B-F9363628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F7FED-2493-48E1-9BF5-FB17B3AE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E5A4FA-E729-0653-743D-E7021542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4CD136-E6ED-9BCE-02E3-E1236BCBA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E35D9E-D24E-FC6E-88B6-E1CD428B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11419B-4B35-2FC1-080E-09985CF7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B7AF89-69C9-7F4D-8C47-E0E1FA7D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9D63E-6B99-2BA7-2BC5-B689E578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793182-F55F-4448-CCC9-0AAA37B37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6FBD18-6F20-DAA5-E1F5-8BDFA6B98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160605-A6FA-97CF-5A93-AE9996AB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467997-9454-0D35-9ADD-02AC389C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63C174-5C2D-2EAA-7998-671054AC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3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548316-8A7F-98AA-A6F7-5F9AC845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9A9C41-028B-AFFE-66EF-46C7D8E3B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E1817A-B8A2-A81F-A6B6-03A3110F2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A27C-03FF-4A5F-B2A8-7E1AEEA69435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84950-19C1-5370-CE26-F4165264D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784566-5164-4382-BB95-747AF355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BF69-A281-4841-A4C7-07A293509A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924AA-889D-011B-7ACD-A1A3421E2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228CCA-05F3-AED1-CD49-5CF7FEC54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00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924AA-889D-011B-7ACD-A1A3421E2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228CCA-05F3-AED1-CD49-5CF7FEC54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7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清华</dc:creator>
  <cp:lastModifiedBy>李 清华</cp:lastModifiedBy>
  <cp:revision>1</cp:revision>
  <dcterms:created xsi:type="dcterms:W3CDTF">2022-12-13T09:27:04Z</dcterms:created>
  <dcterms:modified xsi:type="dcterms:W3CDTF">2022-12-13T09:28:16Z</dcterms:modified>
</cp:coreProperties>
</file>