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7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A83E16-8818-C0BB-DC1C-22E25A4ABA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861AB28-C2FA-1106-8177-1B1754378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A9251D-40E5-30C5-5451-384CBFF9F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92DF-F4F7-45A3-8BD4-D951A905B29E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15BD73-916C-A90C-E239-238CC5FBB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ED3A13-F8C4-C04F-60BC-16E19928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9056-078D-49CF-8326-8DFFCFB05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181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AFF2F-D9C1-859E-2024-78B8AAC4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CBBF0D5-16EE-BCE2-3901-949D1187A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F2B075-A2A1-333E-DB40-6076AA492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92DF-F4F7-45A3-8BD4-D951A905B29E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7E8BAC0-EDCD-E456-B53D-406E2F9F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EE0EC1-3BD3-9F5C-3FE4-0B9F5CCC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9056-078D-49CF-8326-8DFFCFB05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787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6D7C4C5-18AC-AE53-D068-5F4242265D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6BB33C2-5AE5-B86F-1B82-980DA27C3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5CBF16D-7119-553F-D7E4-396E09F1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92DF-F4F7-45A3-8BD4-D951A905B29E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1FF67B-D32C-4FF3-DC4C-A95C29F7C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8F18649-BA47-5B7F-A311-A9BE31AE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9056-078D-49CF-8326-8DFFCFB05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670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07EA3D-E02B-B7A7-7C70-847DAEA81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07BA20-6A13-9B53-AFA0-567147BD0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CCC62A1-4883-DF97-9510-EFE8A91A7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92DF-F4F7-45A3-8BD4-D951A905B29E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E683E2-B37C-F628-94CE-0EE87A480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09D0B7-6EE3-4E52-7CC0-219DC7DC3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9056-078D-49CF-8326-8DFFCFB05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525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8A5C1B-C13F-A0A5-D634-F0A5ED290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D6F922C-D7D4-063C-1AD5-241069E4E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7F7226-61AA-927B-819F-5462002EB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92DF-F4F7-45A3-8BD4-D951A905B29E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7280B1-D343-F354-175E-465DB2A3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C07D24-7729-F825-D156-1A96DCE38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9056-078D-49CF-8326-8DFFCFB05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25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9191D1-EA26-2B65-A7F6-298C75CBA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2A75167-A9B3-8072-4088-44742A9A4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01145E5-0C08-D552-7898-7067D4951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D662D9-6E7C-0C0B-E382-391B0FA9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92DF-F4F7-45A3-8BD4-D951A905B29E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7196353-A771-7510-FE99-7955E530F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63F4590-D675-C832-1DB5-30EC6B524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9056-078D-49CF-8326-8DFFCFB05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29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8AB252-F304-D5A0-179F-DC95388A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25116E5-1C73-3CD5-5129-5E182D0C4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5B577A6-CB6B-4B76-D5B0-F9D8DE4FF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466196E-B5D5-7E2C-93A7-515EAB8D7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9A1B279-587C-82E3-F34F-92C53F7469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E1A4A60-CF9E-7F8A-638B-5A0BA3DC4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92DF-F4F7-45A3-8BD4-D951A905B29E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29CEFE5-02B6-7611-4FC6-27E4F84E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E695854-140C-B9E1-2094-E2DDE4477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9056-078D-49CF-8326-8DFFCFB05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06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59A95A-C6FB-977F-1513-ED6D1B5F3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7BEFD7D-2072-2E5D-FD27-8D481EF2B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92DF-F4F7-45A3-8BD4-D951A905B29E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0B06A2-71C5-262D-89E5-7FFA7036B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C3C5E7-F52A-DE4F-83B4-2E29DBE72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9056-078D-49CF-8326-8DFFCFB05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2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2BABDEF-1396-195A-6BD7-BC6979755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92DF-F4F7-45A3-8BD4-D951A905B29E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1D11647-4342-39D8-0C53-872E99EC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B6B4C32-78C5-91A5-5DC3-916F0CE37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9056-078D-49CF-8326-8DFFCFB05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6284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C865B-0EC2-0D31-975D-7E92F3011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911AEA-A834-91D8-4A80-F26415685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EB25C1-6DAF-FF38-BF2B-E2310737B7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DAFADA9-B3AA-70DD-B64F-7D6634569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92DF-F4F7-45A3-8BD4-D951A905B29E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423BF78-5C59-9E68-FDF9-5314ECFD1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FC15205-38F7-9048-E184-589D21B2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9056-078D-49CF-8326-8DFFCFB05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580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735CDC-DFAD-C907-3504-792C17066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D5F044C-A631-D616-22C0-0C13E6537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41720FF-CFA9-AF66-B082-3D26654B5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9E84812-2332-DB09-4469-0CED45C9C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392DF-F4F7-45A3-8BD4-D951A905B29E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579BD5A-A66E-FDB3-0AA0-EC8A0BB89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5F0953C-5388-49FF-7E59-F5AC8D4E8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59056-078D-49CF-8326-8DFFCFB05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09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C7F2BD4-7F64-AB71-9AE8-44BD0FC04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3611CA-42DB-4F28-7FAD-37BA21FEB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14FBC1-EEBE-2C87-91F4-65CDB4AF0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392DF-F4F7-45A3-8BD4-D951A905B29E}" type="datetimeFigureOut">
              <a:rPr lang="zh-CN" altLang="en-US" smtClean="0"/>
              <a:t>2022/10/17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6ABEA9-BB3D-1A42-AF20-70B4652509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4AEBBF-FFCF-C573-86CD-EF6E89E199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59056-078D-49CF-8326-8DFFCFB05A4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75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ECCA9AF-ECC1-3FC2-D4FF-A776EB929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0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5BB20CA-BAEC-54F3-3CCA-0AD426AB7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60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 yi</dc:creator>
  <cp:lastModifiedBy>m yi</cp:lastModifiedBy>
  <cp:revision>1</cp:revision>
  <dcterms:created xsi:type="dcterms:W3CDTF">2022-10-17T05:19:22Z</dcterms:created>
  <dcterms:modified xsi:type="dcterms:W3CDTF">2022-10-17T05:20:44Z</dcterms:modified>
</cp:coreProperties>
</file>