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66C5-B653-4CA4-B0DD-936821EF7A43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34EC-AB00-41B7-822C-9C25E441B4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8802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66C5-B653-4CA4-B0DD-936821EF7A43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34EC-AB00-41B7-822C-9C25E441B4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399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66C5-B653-4CA4-B0DD-936821EF7A43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34EC-AB00-41B7-822C-9C25E441B4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810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66C5-B653-4CA4-B0DD-936821EF7A43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34EC-AB00-41B7-822C-9C25E441B4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9157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66C5-B653-4CA4-B0DD-936821EF7A43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34EC-AB00-41B7-822C-9C25E441B4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50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66C5-B653-4CA4-B0DD-936821EF7A43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34EC-AB00-41B7-822C-9C25E441B4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50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66C5-B653-4CA4-B0DD-936821EF7A43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34EC-AB00-41B7-822C-9C25E441B4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8824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66C5-B653-4CA4-B0DD-936821EF7A43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34EC-AB00-41B7-822C-9C25E441B4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6462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66C5-B653-4CA4-B0DD-936821EF7A43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34EC-AB00-41B7-822C-9C25E441B4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9281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66C5-B653-4CA4-B0DD-936821EF7A43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34EC-AB00-41B7-822C-9C25E441B4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5848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66C5-B653-4CA4-B0DD-936821EF7A43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34EC-AB00-41B7-822C-9C25E441B4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923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A66C5-B653-4CA4-B0DD-936821EF7A43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F34EC-AB00-41B7-822C-9C25E441B4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82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12E0EB6-43F7-8261-1D22-FBDEC7E84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" y="0"/>
            <a:ext cx="91424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45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9862FD8-FB28-54F4-E0F4-A2B656D3B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" y="0"/>
            <a:ext cx="91424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全屏显示(4:3)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 yi</dc:creator>
  <cp:lastModifiedBy>m yi</cp:lastModifiedBy>
  <cp:revision>1</cp:revision>
  <dcterms:created xsi:type="dcterms:W3CDTF">2022-10-17T05:21:16Z</dcterms:created>
  <dcterms:modified xsi:type="dcterms:W3CDTF">2022-10-17T05:25:40Z</dcterms:modified>
</cp:coreProperties>
</file>