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A2C-FDAB-4FA6-A293-65770400E1E7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403C-66ED-4583-BBD2-774E55AED55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 descr="徽标&#10;&#10;描述已自动生成">
            <a:extLst>
              <a:ext uri="{FF2B5EF4-FFF2-40B4-BE49-F238E27FC236}">
                <a16:creationId xmlns:a16="http://schemas.microsoft.com/office/drawing/2014/main" id="{CED67910-6304-0283-7361-A17DA8A79A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1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A2C-FDAB-4FA6-A293-65770400E1E7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403C-66ED-4583-BBD2-774E55AED5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A2C-FDAB-4FA6-A293-65770400E1E7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403C-66ED-4583-BBD2-774E55AED5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66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A2C-FDAB-4FA6-A293-65770400E1E7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403C-66ED-4583-BBD2-774E55AED5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23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A2C-FDAB-4FA6-A293-65770400E1E7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403C-66ED-4583-BBD2-774E55AED5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533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A2C-FDAB-4FA6-A293-65770400E1E7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403C-66ED-4583-BBD2-774E55AED5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4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A2C-FDAB-4FA6-A293-65770400E1E7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403C-66ED-4583-BBD2-774E55AED5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70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A2C-FDAB-4FA6-A293-65770400E1E7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403C-66ED-4583-BBD2-774E55AED5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496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A2C-FDAB-4FA6-A293-65770400E1E7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403C-66ED-4583-BBD2-774E55AED5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66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A2C-FDAB-4FA6-A293-65770400E1E7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403C-66ED-4583-BBD2-774E55AED5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893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DA2C-FDAB-4FA6-A293-65770400E1E7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403C-66ED-4583-BBD2-774E55AED5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86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7DA2C-FDAB-4FA6-A293-65770400E1E7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403C-66ED-4583-BBD2-774E55AED55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39" y="3172"/>
            <a:ext cx="12180721" cy="685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67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281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4558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john yx</dc:creator>
  <cp:lastModifiedBy>18323</cp:lastModifiedBy>
  <cp:revision>7</cp:revision>
  <dcterms:created xsi:type="dcterms:W3CDTF">2022-05-05T02:12:05Z</dcterms:created>
  <dcterms:modified xsi:type="dcterms:W3CDTF">2022-11-11T06:39:29Z</dcterms:modified>
</cp:coreProperties>
</file>