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341528" y="340501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姓名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4294967295"/>
          </p:nvPr>
        </p:nvSpPr>
        <p:spPr>
          <a:xfrm>
            <a:off x="341528" y="1003283"/>
            <a:ext cx="11269746" cy="5363851"/>
          </a:xfrm>
          <a:prstGeom prst="rect">
            <a:avLst/>
          </a:prstGeom>
        </p:spPr>
        <p:txBody>
          <a:bodyPr>
            <a:normAutofit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/>
              <a:t>基本信息</a:t>
            </a:r>
            <a:endParaRPr lang="en-US" altLang="zh-CN" sz="2400" b="1" dirty="0"/>
          </a:p>
          <a:p>
            <a:pPr marL="457200" lvl="1" indent="0">
              <a:buNone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-XXXXXXXXXXXXXXXXXXXXXXXXXXXXXXXXXXXXXXXXXX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lvl="1" indent="0">
              <a:buNone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-XXXXXXXXXXXXXXXXXXXXXXXXXXXXXXXXXXXXXX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457200" lvl="1" indent="0">
              <a:buNone/>
            </a:pPr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-</a:t>
            </a:r>
            <a:r>
              <a:rPr lang="en-US" dirty="0">
                <a:latin typeface="等线" panose="02010600030101010101" pitchFamily="2" charset="-122"/>
                <a:ea typeface="等线" panose="02010600030101010101" pitchFamily="2" charset="-122"/>
              </a:rPr>
              <a:t>XXXXXXXXXXXXXXXXXXXXXXXXXXXXXXXXXXXXXX</a:t>
            </a:r>
            <a:r>
              <a:rPr lang="zh-CN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sz="1800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学术任职</a:t>
            </a:r>
            <a:endParaRPr lang="en-US" altLang="zh-CN" sz="2400" dirty="0"/>
          </a:p>
          <a:p>
            <a:pPr lvl="1">
              <a:buNone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-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XXXXXXXXXXXXXXXXX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>
              <a:buNone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-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XXXXXXXXXXXXXXXXX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>
              <a:buNone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-XXXXXXXXXXXXXXXXX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  <a:sym typeface="+mn-ea"/>
            </a:endParaRPr>
          </a:p>
          <a:p>
            <a:pPr lvl="1">
              <a:buNone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-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XXXXXXXXXXXXXXXXX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学术成绩</a:t>
            </a:r>
            <a:endParaRPr lang="en-US" altLang="zh-CN" sz="2400" b="1" dirty="0"/>
          </a:p>
          <a:p>
            <a:pPr marL="457200" lvl="1" indent="0">
              <a:buNone/>
            </a:pP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-(150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字内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dirty="0"/>
          </a:p>
          <a:p>
            <a:pPr lvl="3"/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42595"/>
            <a:ext cx="1614170" cy="211074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主要事件">
  <a:themeElements>
    <a:clrScheme name="主要事件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主要事件">
      <a:maj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主要事件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TM04033927[[fn=主要事件]]</Template>
  <TotalTime>0</TotalTime>
  <Words>217</Words>
  <Application>WPS 演示</Application>
  <PresentationFormat>宽屏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黑体</vt:lpstr>
      <vt:lpstr>等线</vt:lpstr>
      <vt:lpstr>Impact</vt:lpstr>
      <vt:lpstr>微软雅黑</vt:lpstr>
      <vt:lpstr>Arial Unicode MS</vt:lpstr>
      <vt:lpstr>Calibri</vt:lpstr>
      <vt:lpstr>主要事件</vt:lpstr>
      <vt:lpstr>侯代伦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专家姓名</dc:title>
  <dc:creator>逄 宇</dc:creator>
  <cp:lastModifiedBy>aeg võib xin ™</cp:lastModifiedBy>
  <cp:revision>12</cp:revision>
  <dcterms:created xsi:type="dcterms:W3CDTF">2018-05-21T03:18:00Z</dcterms:created>
  <dcterms:modified xsi:type="dcterms:W3CDTF">2020-07-07T08:14:46Z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